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tiff" ContentType="image/tiff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12" r:id="rId1"/>
  </p:sldMasterIdLst>
  <p:notesMasterIdLst>
    <p:notesMasterId r:id="rId35"/>
  </p:notesMasterIdLst>
  <p:handoutMasterIdLst>
    <p:handoutMasterId r:id="rId36"/>
  </p:handoutMasterIdLst>
  <p:sldIdLst>
    <p:sldId id="753" r:id="rId2"/>
    <p:sldId id="722" r:id="rId3"/>
    <p:sldId id="720" r:id="rId4"/>
    <p:sldId id="723" r:id="rId5"/>
    <p:sldId id="724" r:id="rId6"/>
    <p:sldId id="725" r:id="rId7"/>
    <p:sldId id="726" r:id="rId8"/>
    <p:sldId id="727" r:id="rId9"/>
    <p:sldId id="728" r:id="rId10"/>
    <p:sldId id="729" r:id="rId11"/>
    <p:sldId id="730" r:id="rId12"/>
    <p:sldId id="731" r:id="rId13"/>
    <p:sldId id="732" r:id="rId14"/>
    <p:sldId id="733" r:id="rId15"/>
    <p:sldId id="754" r:id="rId16"/>
    <p:sldId id="734" r:id="rId17"/>
    <p:sldId id="735" r:id="rId18"/>
    <p:sldId id="736" r:id="rId19"/>
    <p:sldId id="737" r:id="rId20"/>
    <p:sldId id="738" r:id="rId21"/>
    <p:sldId id="739" r:id="rId22"/>
    <p:sldId id="740" r:id="rId23"/>
    <p:sldId id="741" r:id="rId24"/>
    <p:sldId id="742" r:id="rId25"/>
    <p:sldId id="743" r:id="rId26"/>
    <p:sldId id="745" r:id="rId27"/>
    <p:sldId id="746" r:id="rId28"/>
    <p:sldId id="747" r:id="rId29"/>
    <p:sldId id="748" r:id="rId30"/>
    <p:sldId id="749" r:id="rId31"/>
    <p:sldId id="755" r:id="rId32"/>
    <p:sldId id="750" r:id="rId33"/>
    <p:sldId id="751" r:id="rId34"/>
  </p:sldIdLst>
  <p:sldSz cx="9144000" cy="5143500" type="screen16x9"/>
  <p:notesSz cx="6858000" cy="9144000"/>
  <p:embeddedFontLst>
    <p:embeddedFont>
      <p:font typeface="隶书" pitchFamily="49" charset="-122"/>
      <p:regular r:id="rId37"/>
    </p:embeddedFont>
    <p:embeddedFont>
      <p:font typeface="Calibri" pitchFamily="34" charset="0"/>
      <p:regular r:id="rId38"/>
      <p:bold r:id="rId39"/>
      <p:italic r:id="rId40"/>
      <p:boldItalic r:id="rId41"/>
    </p:embeddedFont>
    <p:embeddedFont>
      <p:font typeface="Segoe UI Symbol" pitchFamily="34" charset="0"/>
      <p:regular r:id="rId42"/>
    </p:embeddedFont>
    <p:embeddedFont>
      <p:font typeface="微软雅黑" pitchFamily="34" charset="-122"/>
      <p:regular r:id="rId43"/>
      <p:bold r:id="rId44"/>
    </p:embeddedFont>
    <p:embeddedFont>
      <p:font typeface="Verdana" pitchFamily="34" charset="0"/>
      <p:regular r:id="rId45"/>
      <p:bold r:id="rId46"/>
      <p:italic r:id="rId47"/>
      <p:boldItalic r:id="rId48"/>
    </p:embeddedFont>
    <p:embeddedFont>
      <p:font typeface="楷体" pitchFamily="49" charset="-122"/>
      <p:regular r:id="rId49"/>
    </p:embeddedFont>
    <p:embeddedFont>
      <p:font typeface="黑体" pitchFamily="49" charset="-122"/>
      <p:regular r:id="rId50"/>
    </p:embeddedFont>
  </p:embeddedFontLst>
  <p:custDataLst>
    <p:tags r:id="rId5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" initials="g" lastIdx="6" clrIdx="0"/>
  <p:cmAuthor id="2" name="Administrator" initials="A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9F00"/>
    <a:srgbClr val="E6A774"/>
    <a:srgbClr val="D56D00"/>
    <a:srgbClr val="00A48D"/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2" autoAdjust="0"/>
    <p:restoredTop sz="95062" autoAdjust="0"/>
  </p:normalViewPr>
  <p:slideViewPr>
    <p:cSldViewPr showGuides="1">
      <p:cViewPr varScale="1">
        <p:scale>
          <a:sx n="140" d="100"/>
          <a:sy n="140" d="100"/>
        </p:scale>
        <p:origin x="-882" y="-90"/>
      </p:cViewPr>
      <p:guideLst>
        <p:guide orient="horz" pos="1605"/>
        <p:guide pos="288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1992" y="-102"/>
      </p:cViewPr>
      <p:guideLst>
        <p:guide orient="horz" pos="2853"/>
        <p:guide pos="216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49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18006E18-4BEF-4595-B3B6-2ABF2F04905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6265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395A52D7-8F67-41F0-A534-CB8A9A4DB925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3746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3EC64E-B759-4891-81B1-AC0725859A09}" type="slidenum">
              <a:rPr lang="en-US" altLang="en-US">
                <a:solidFill>
                  <a:prstClr val="black"/>
                </a:solidFill>
              </a:rPr>
              <a:t>14</a:t>
            </a:fld>
            <a:endParaRPr lang="en-US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2947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839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839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A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A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A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A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A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A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A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A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A020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202F69B-32C9-4C69-AEEF-BB1E53078437}" type="slidenum">
              <a: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26</a:t>
            </a:fld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849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49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A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A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A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A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A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A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A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A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A020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D840AED-790C-401D-B67A-3ECCA5282455}" type="slidenum">
              <a: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27</a:t>
            </a:fld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698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650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44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菱形 3"/>
          <p:cNvSpPr/>
          <p:nvPr userDrawn="1">
            <p:custDataLst>
              <p:tags r:id="rId2"/>
            </p:custDataLst>
          </p:nvPr>
        </p:nvSpPr>
        <p:spPr>
          <a:xfrm>
            <a:off x="391159" y="235169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6" rIns="91390" bIns="45696" anchor="ctr"/>
          <a:lstStyle/>
          <a:p>
            <a:pPr algn="ctr">
              <a:defRPr/>
            </a:pPr>
            <a:endParaRPr kumimoji="1" lang="zh-CN" altLang="en-US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  <p:cxnSp>
        <p:nvCxnSpPr>
          <p:cNvPr id="5" name="直接连接符 4"/>
          <p:cNvCxnSpPr/>
          <p:nvPr userDrawn="1">
            <p:custDataLst>
              <p:tags r:id="rId3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4"/>
            </p:custDataLst>
          </p:nvPr>
        </p:nvSpPr>
        <p:spPr>
          <a:xfrm>
            <a:off x="775673" y="129126"/>
            <a:ext cx="1605280" cy="521970"/>
          </a:xfrm>
          <a:prstGeom prst="rect">
            <a:avLst/>
          </a:prstGeom>
          <a:noFill/>
        </p:spPr>
        <p:txBody>
          <a:bodyPr wrap="square" lIns="91390" tIns="45696" rIns="91390" bIns="45696" rtlCol="0">
            <a:spAutoFit/>
          </a:bodyPr>
          <a:lstStyle/>
          <a:p>
            <a:r>
              <a:rPr lang="zh-CN" altLang="en-US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</a:p>
        </p:txBody>
      </p:sp>
    </p:spTree>
    <p:extLst>
      <p:ext uri="{BB962C8B-B14F-4D97-AF65-F5344CB8AC3E}">
        <p14:creationId xmlns:p14="http://schemas.microsoft.com/office/powerpoint/2010/main" val="116972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入新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775673" y="127001"/>
            <a:ext cx="1605280" cy="521970"/>
          </a:xfrm>
          <a:prstGeom prst="rect">
            <a:avLst/>
          </a:prstGeom>
          <a:noFill/>
        </p:spPr>
        <p:txBody>
          <a:bodyPr wrap="square" lIns="91390" tIns="45696" rIns="91390" bIns="45696" rtlCol="0">
            <a:spAutoFit/>
          </a:bodyPr>
          <a:lstStyle/>
          <a:p>
            <a:r>
              <a:rPr lang="zh-CN" altLang="en-US" sz="2800" b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28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391159" y="235169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6" rIns="91390" bIns="45696" anchor="ctr"/>
          <a:lstStyle/>
          <a:p>
            <a:pPr algn="ctr">
              <a:defRPr/>
            </a:pPr>
            <a:endParaRPr kumimoji="1" lang="zh-CN" altLang="en-US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59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究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775673" y="135534"/>
            <a:ext cx="1605280" cy="521970"/>
          </a:xfrm>
          <a:prstGeom prst="rect">
            <a:avLst/>
          </a:prstGeom>
          <a:noFill/>
        </p:spPr>
        <p:txBody>
          <a:bodyPr wrap="square" lIns="91390" tIns="45696" rIns="91390" bIns="45696" rtlCol="0">
            <a:spAutoFit/>
          </a:bodyPr>
          <a:lstStyle/>
          <a:p>
            <a:r>
              <a:rPr lang="zh-CN" altLang="en-US" sz="2800" b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探究新知</a:t>
            </a:r>
            <a:endParaRPr lang="zh-CN" altLang="en-US" sz="28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391159" y="235169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6" rIns="91390" bIns="45696" anchor="ctr"/>
          <a:lstStyle/>
          <a:p>
            <a:pPr algn="ctr">
              <a:defRPr/>
            </a:pPr>
            <a:endParaRPr kumimoji="1" lang="zh-CN" altLang="en-US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59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775673" y="129126"/>
            <a:ext cx="1605280" cy="521970"/>
          </a:xfrm>
          <a:prstGeom prst="rect">
            <a:avLst/>
          </a:prstGeom>
          <a:noFill/>
        </p:spPr>
        <p:txBody>
          <a:bodyPr wrap="square" lIns="91390" tIns="45696" rIns="91390" bIns="45696" rtlCol="0">
            <a:spAutoFit/>
          </a:bodyPr>
          <a:lstStyle/>
          <a:p>
            <a:r>
              <a:rPr lang="zh-CN" altLang="en-US" sz="2800" b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28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391159" y="235169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6" rIns="91390" bIns="45696" anchor="ctr"/>
          <a:lstStyle/>
          <a:p>
            <a:pPr algn="ctr">
              <a:defRPr/>
            </a:pPr>
            <a:endParaRPr kumimoji="1" lang="zh-CN" altLang="en-US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71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巩固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775673" y="129126"/>
            <a:ext cx="1605280" cy="521970"/>
          </a:xfrm>
          <a:prstGeom prst="rect">
            <a:avLst/>
          </a:prstGeom>
          <a:noFill/>
        </p:spPr>
        <p:txBody>
          <a:bodyPr wrap="square" lIns="91390" tIns="45696" rIns="91390" bIns="45696" rtlCol="0">
            <a:spAutoFit/>
          </a:bodyPr>
          <a:lstStyle/>
          <a:p>
            <a:r>
              <a:rPr lang="zh-CN" altLang="en-US" sz="2800" b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28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391159" y="235169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0" tIns="45696" rIns="91390" bIns="45696" anchor="ctr"/>
          <a:lstStyle/>
          <a:p>
            <a:pPr algn="ctr">
              <a:defRPr/>
            </a:pPr>
            <a:endParaRPr kumimoji="1" lang="zh-CN" altLang="en-US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29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>
            <a:spLocks noChangeArrowheads="1"/>
          </p:cNvSpPr>
          <p:nvPr userDrawn="1"/>
        </p:nvSpPr>
        <p:spPr bwMode="auto">
          <a:xfrm>
            <a:off x="1113723" y="267632"/>
            <a:ext cx="1624375" cy="523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0" tIns="45694" rIns="91390" bIns="4569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kumimoji="1" lang="zh-CN" altLang="en-US" sz="2800" b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647784" y="786591"/>
            <a:ext cx="8497406" cy="635"/>
          </a:xfrm>
          <a:prstGeom prst="line">
            <a:avLst/>
          </a:prstGeom>
          <a:ln w="3810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1593" y="195538"/>
            <a:ext cx="490919" cy="69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64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rcRect t="17556" b="14741"/>
          <a:stretch>
            <a:fillRect/>
          </a:stretch>
        </p:blipFill>
        <p:spPr>
          <a:xfrm>
            <a:off x="565157" y="246384"/>
            <a:ext cx="8013065" cy="46983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lum contrast="-12000"/>
          </a:blip>
          <a:srcRect t="40148" b="36667"/>
          <a:stretch>
            <a:fillRect/>
          </a:stretch>
        </p:blipFill>
        <p:spPr>
          <a:xfrm>
            <a:off x="2048834" y="915036"/>
            <a:ext cx="5046344" cy="864627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347550" y="999564"/>
            <a:ext cx="2448272" cy="584775"/>
          </a:xfrm>
          <a:prstGeom prst="rect">
            <a:avLst/>
          </a:prstGeom>
          <a:noFill/>
        </p:spPr>
        <p:txBody>
          <a:bodyPr wrap="square" lIns="91390" tIns="45696" rIns="91390" bIns="45696" rtlCol="0">
            <a:spAutoFit/>
          </a:bodyPr>
          <a:lstStyle/>
          <a:p>
            <a:pPr algn="ctr"/>
            <a:r>
              <a:rPr lang="zh-CN" altLang="en-US" sz="3200" b="0" dirty="0" smtClean="0">
                <a:latin typeface="黑体" pitchFamily="49" charset="-122"/>
                <a:ea typeface="黑体" pitchFamily="49" charset="-122"/>
              </a:rPr>
              <a:t>课后作业</a:t>
            </a:r>
            <a:endParaRPr lang="zh-CN" altLang="en-US" sz="3200" b="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596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396" y="195582"/>
            <a:ext cx="1283909" cy="52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91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28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8" indent="-342858" algn="l" defTabSz="914287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7" indent="-285715" algn="l" defTabSz="914287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8" indent="-228572" algn="l" defTabSz="914287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00" indent="-228572" algn="l" defTabSz="914287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42" indent="-228572" algn="l" defTabSz="914287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86" indent="-228572" algn="l" defTabSz="91428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29" indent="-228572" algn="l" defTabSz="91428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2" indent="-228572" algn="l" defTabSz="91428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2" algn="l" defTabSz="91428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3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7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9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1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4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8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3.wmf"/><Relationship Id="rId4" Type="http://schemas.openxmlformats.org/officeDocument/2006/relationships/image" Target="NULL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259632" y="2052870"/>
            <a:ext cx="7488832" cy="2839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tabLst>
                <a:tab pos="2695575" algn="l"/>
              </a:tabLst>
              <a:defRPr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tabLst>
                <a:tab pos="2695575" algn="l"/>
              </a:tabLst>
              <a:defRPr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tabLst>
                <a:tab pos="2695575" algn="l"/>
              </a:tabLst>
              <a:defRPr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tabLst>
                <a:tab pos="2695575" algn="l"/>
              </a:tabLst>
              <a:defRPr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tabLst>
                <a:tab pos="2695575" algn="l"/>
              </a:tabLst>
              <a:defRPr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5575" algn="l"/>
              </a:tabLst>
              <a:defRPr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5575" algn="l"/>
              </a:tabLst>
              <a:defRPr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5575" algn="l"/>
              </a:tabLst>
              <a:defRPr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5575" algn="l"/>
              </a:tabLst>
              <a:defRPr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300" b="0" dirty="0">
                <a:latin typeface="黑体" pitchFamily="2" charset="-122"/>
                <a:ea typeface="黑体" pitchFamily="2" charset="-122"/>
              </a:rPr>
              <a:t>  6.1</a:t>
            </a:r>
            <a:r>
              <a:rPr lang="en-US" altLang="zh-CN" sz="3300" b="0" dirty="0"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sz="3300" b="0" dirty="0">
                <a:latin typeface="黑体" pitchFamily="2" charset="-122"/>
                <a:ea typeface="黑体" pitchFamily="2" charset="-122"/>
              </a:rPr>
              <a:t>几何图形</a:t>
            </a:r>
            <a:endParaRPr lang="en-US" altLang="zh-CN" sz="3300" b="0" dirty="0">
              <a:latin typeface="黑体" pitchFamily="2" charset="-122"/>
              <a:ea typeface="黑体" pitchFamily="2" charset="-122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3300" b="0" dirty="0">
                <a:latin typeface="黑体" pitchFamily="2" charset="-122"/>
                <a:ea typeface="黑体" pitchFamily="2" charset="-122"/>
              </a:rPr>
              <a:t>6.1.1  </a:t>
            </a:r>
            <a:r>
              <a:rPr lang="zh-CN" altLang="en-US" sz="3300" b="0" dirty="0">
                <a:latin typeface="黑体" pitchFamily="2" charset="-122"/>
                <a:ea typeface="黑体" pitchFamily="2" charset="-122"/>
              </a:rPr>
              <a:t>立体图形与平面图形</a:t>
            </a:r>
            <a:endParaRPr lang="en-US" altLang="zh-CN" sz="3300" b="0" dirty="0">
              <a:latin typeface="黑体" pitchFamily="2" charset="-122"/>
              <a:ea typeface="黑体" pitchFamily="2" charset="-122"/>
            </a:endParaRPr>
          </a:p>
          <a:p>
            <a:pPr algn="ctr" eaLnBrk="1" hangingPunct="1">
              <a:lnSpc>
                <a:spcPct val="125000"/>
              </a:lnSpc>
              <a:spcBef>
                <a:spcPct val="50000"/>
              </a:spcBef>
            </a:pPr>
            <a:r>
              <a:rPr lang="zh-CN" altLang="en-US" sz="3200" b="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第</a:t>
            </a:r>
            <a:r>
              <a:rPr lang="en-US" altLang="zh-CN" sz="3200" b="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200" b="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课时  从不同方向看立体图形及立体图形的展开图</a:t>
            </a:r>
            <a:endParaRPr lang="en-US" altLang="zh-CN" sz="3200" b="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763688" y="1116766"/>
            <a:ext cx="6198813" cy="784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26" tIns="45712" rIns="91426" bIns="45712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4500" dirty="0"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4500" dirty="0">
                <a:latin typeface="隶书" pitchFamily="49" charset="-122"/>
                <a:ea typeface="隶书" pitchFamily="49" charset="-122"/>
              </a:rPr>
              <a:t>六</a:t>
            </a:r>
            <a:r>
              <a:rPr lang="en-US" altLang="en-US" sz="4500" dirty="0">
                <a:latin typeface="隶书" pitchFamily="49" charset="-122"/>
                <a:ea typeface="隶书" pitchFamily="49" charset="-122"/>
              </a:rPr>
              <a:t>章</a:t>
            </a:r>
            <a:r>
              <a:rPr lang="zh-CN" altLang="en-US" sz="4500" dirty="0">
                <a:latin typeface="隶书" pitchFamily="49" charset="-122"/>
                <a:ea typeface="隶书" pitchFamily="49" charset="-122"/>
              </a:rPr>
              <a:t>  几何图形初步</a:t>
            </a:r>
          </a:p>
        </p:txBody>
      </p:sp>
    </p:spTree>
    <p:extLst>
      <p:ext uri="{BB962C8B-B14F-4D97-AF65-F5344CB8AC3E}">
        <p14:creationId xmlns:p14="http://schemas.microsoft.com/office/powerpoint/2010/main" val="268395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框 64515"/>
          <p:cNvSpPr txBox="1">
            <a:spLocks noChangeArrowheads="1"/>
          </p:cNvSpPr>
          <p:nvPr/>
        </p:nvSpPr>
        <p:spPr bwMode="auto">
          <a:xfrm>
            <a:off x="1162607" y="1122998"/>
            <a:ext cx="74390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说出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下面三个平面图形分别是物体从哪里看到的？</a:t>
            </a:r>
          </a:p>
        </p:txBody>
      </p:sp>
      <p:sp>
        <p:nvSpPr>
          <p:cNvPr id="56323" name="立方体 64516"/>
          <p:cNvSpPr>
            <a:spLocks noChangeArrowheads="1"/>
          </p:cNvSpPr>
          <p:nvPr/>
        </p:nvSpPr>
        <p:spPr bwMode="auto">
          <a:xfrm>
            <a:off x="6915709" y="2156357"/>
            <a:ext cx="863600" cy="85407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0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56324" name="立方体 64517"/>
          <p:cNvSpPr>
            <a:spLocks noChangeArrowheads="1"/>
          </p:cNvSpPr>
          <p:nvPr/>
        </p:nvSpPr>
        <p:spPr bwMode="auto">
          <a:xfrm>
            <a:off x="7564996" y="2785007"/>
            <a:ext cx="865188" cy="8556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0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56325" name="立方体 64518"/>
          <p:cNvSpPr>
            <a:spLocks noChangeArrowheads="1"/>
          </p:cNvSpPr>
          <p:nvPr/>
        </p:nvSpPr>
        <p:spPr bwMode="auto">
          <a:xfrm>
            <a:off x="6699809" y="2997732"/>
            <a:ext cx="863600" cy="8556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0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64520" name="矩形 64519"/>
          <p:cNvSpPr>
            <a:spLocks noChangeArrowheads="1"/>
          </p:cNvSpPr>
          <p:nvPr/>
        </p:nvSpPr>
        <p:spPr bwMode="auto">
          <a:xfrm>
            <a:off x="6706159" y="3197757"/>
            <a:ext cx="647700" cy="6477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64521" name="矩形 64520"/>
          <p:cNvSpPr>
            <a:spLocks noChangeArrowheads="1"/>
          </p:cNvSpPr>
          <p:nvPr/>
        </p:nvSpPr>
        <p:spPr bwMode="auto">
          <a:xfrm>
            <a:off x="6920471" y="2375432"/>
            <a:ext cx="647700" cy="61595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64522" name="矩形 64521"/>
          <p:cNvSpPr>
            <a:spLocks noChangeArrowheads="1"/>
          </p:cNvSpPr>
          <p:nvPr/>
        </p:nvSpPr>
        <p:spPr bwMode="auto">
          <a:xfrm>
            <a:off x="7566584" y="3018369"/>
            <a:ext cx="647700" cy="61753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64523" name="平行四边形 64522"/>
          <p:cNvSpPr>
            <a:spLocks noChangeArrowheads="1"/>
          </p:cNvSpPr>
          <p:nvPr/>
        </p:nvSpPr>
        <p:spPr bwMode="auto">
          <a:xfrm>
            <a:off x="7547534" y="2778657"/>
            <a:ext cx="890587" cy="231775"/>
          </a:xfrm>
          <a:prstGeom prst="parallelogram">
            <a:avLst>
              <a:gd name="adj" fmla="val 102270"/>
            </a:avLst>
          </a:prstGeom>
          <a:solidFill>
            <a:srgbClr val="FF6699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64524" name="平行四边形 64523"/>
          <p:cNvSpPr>
            <a:spLocks noChangeArrowheads="1"/>
          </p:cNvSpPr>
          <p:nvPr/>
        </p:nvSpPr>
        <p:spPr bwMode="auto">
          <a:xfrm>
            <a:off x="6912534" y="2156357"/>
            <a:ext cx="866775" cy="219075"/>
          </a:xfrm>
          <a:prstGeom prst="parallelogram">
            <a:avLst>
              <a:gd name="adj" fmla="val 102049"/>
            </a:avLst>
          </a:prstGeom>
          <a:solidFill>
            <a:srgbClr val="FF6699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64525" name="平行四边形 64524"/>
          <p:cNvSpPr>
            <a:spLocks noChangeArrowheads="1"/>
          </p:cNvSpPr>
          <p:nvPr/>
        </p:nvSpPr>
        <p:spPr bwMode="auto">
          <a:xfrm>
            <a:off x="6687109" y="2999319"/>
            <a:ext cx="890587" cy="207963"/>
          </a:xfrm>
          <a:prstGeom prst="parallelogram">
            <a:avLst>
              <a:gd name="adj" fmla="val 102540"/>
            </a:avLst>
          </a:prstGeom>
          <a:solidFill>
            <a:srgbClr val="FF6699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  <a:latin typeface="Times New Roman" panose="02020603050405020304"/>
            </a:endParaRPr>
          </a:p>
        </p:txBody>
      </p:sp>
      <p:grpSp>
        <p:nvGrpSpPr>
          <p:cNvPr id="56332" name="组合 64525"/>
          <p:cNvGrpSpPr/>
          <p:nvPr/>
        </p:nvGrpSpPr>
        <p:grpSpPr bwMode="auto">
          <a:xfrm>
            <a:off x="1088107" y="2543236"/>
            <a:ext cx="1109663" cy="1017588"/>
            <a:chOff x="480" y="2880"/>
            <a:chExt cx="1248" cy="1248"/>
          </a:xfrm>
        </p:grpSpPr>
        <p:sp>
          <p:nvSpPr>
            <p:cNvPr id="56348" name="矩形 64526"/>
            <p:cNvSpPr>
              <a:spLocks noChangeArrowheads="1"/>
            </p:cNvSpPr>
            <p:nvPr/>
          </p:nvSpPr>
          <p:spPr bwMode="auto">
            <a:xfrm>
              <a:off x="480" y="2880"/>
              <a:ext cx="624" cy="624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6349" name="矩形 64527"/>
            <p:cNvSpPr>
              <a:spLocks noChangeArrowheads="1"/>
            </p:cNvSpPr>
            <p:nvPr/>
          </p:nvSpPr>
          <p:spPr bwMode="auto">
            <a:xfrm>
              <a:off x="480" y="3504"/>
              <a:ext cx="624" cy="624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6350" name="矩形 64528"/>
            <p:cNvSpPr>
              <a:spLocks noChangeArrowheads="1"/>
            </p:cNvSpPr>
            <p:nvPr/>
          </p:nvSpPr>
          <p:spPr bwMode="auto">
            <a:xfrm>
              <a:off x="1104" y="3504"/>
              <a:ext cx="624" cy="624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grpSp>
        <p:nvGrpSpPr>
          <p:cNvPr id="56333" name="组合 64529"/>
          <p:cNvGrpSpPr/>
          <p:nvPr/>
        </p:nvGrpSpPr>
        <p:grpSpPr bwMode="auto">
          <a:xfrm>
            <a:off x="3051845" y="2513846"/>
            <a:ext cx="990600" cy="1023937"/>
            <a:chOff x="2112" y="2400"/>
            <a:chExt cx="1248" cy="1248"/>
          </a:xfrm>
        </p:grpSpPr>
        <p:sp>
          <p:nvSpPr>
            <p:cNvPr id="56345" name="矩形 64530"/>
            <p:cNvSpPr>
              <a:spLocks noChangeArrowheads="1"/>
            </p:cNvSpPr>
            <p:nvPr/>
          </p:nvSpPr>
          <p:spPr bwMode="auto">
            <a:xfrm>
              <a:off x="2112" y="2400"/>
              <a:ext cx="624" cy="624"/>
            </a:xfrm>
            <a:prstGeom prst="rect">
              <a:avLst/>
            </a:prstGeom>
            <a:solidFill>
              <a:srgbClr val="FF6699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6346" name="矩形 64531"/>
            <p:cNvSpPr>
              <a:spLocks noChangeArrowheads="1"/>
            </p:cNvSpPr>
            <p:nvPr/>
          </p:nvSpPr>
          <p:spPr bwMode="auto">
            <a:xfrm>
              <a:off x="2112" y="3024"/>
              <a:ext cx="624" cy="624"/>
            </a:xfrm>
            <a:prstGeom prst="rect">
              <a:avLst/>
            </a:prstGeom>
            <a:solidFill>
              <a:srgbClr val="FF66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300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6347" name="矩形 64532"/>
            <p:cNvSpPr>
              <a:spLocks noChangeArrowheads="1"/>
            </p:cNvSpPr>
            <p:nvPr/>
          </p:nvSpPr>
          <p:spPr bwMode="auto">
            <a:xfrm>
              <a:off x="2736" y="2400"/>
              <a:ext cx="624" cy="624"/>
            </a:xfrm>
            <a:prstGeom prst="rect">
              <a:avLst/>
            </a:prstGeom>
            <a:solidFill>
              <a:srgbClr val="FF6699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grpSp>
        <p:nvGrpSpPr>
          <p:cNvPr id="56334" name="组合 64533"/>
          <p:cNvGrpSpPr/>
          <p:nvPr/>
        </p:nvGrpSpPr>
        <p:grpSpPr bwMode="auto">
          <a:xfrm>
            <a:off x="5020733" y="2452748"/>
            <a:ext cx="1011238" cy="1096962"/>
            <a:chOff x="480" y="2880"/>
            <a:chExt cx="1248" cy="1248"/>
          </a:xfrm>
        </p:grpSpPr>
        <p:sp>
          <p:nvSpPr>
            <p:cNvPr id="56342" name="矩形 64534"/>
            <p:cNvSpPr>
              <a:spLocks noChangeArrowheads="1"/>
            </p:cNvSpPr>
            <p:nvPr/>
          </p:nvSpPr>
          <p:spPr bwMode="auto">
            <a:xfrm>
              <a:off x="480" y="2880"/>
              <a:ext cx="624" cy="624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6343" name="矩形 64535"/>
            <p:cNvSpPr>
              <a:spLocks noChangeArrowheads="1"/>
            </p:cNvSpPr>
            <p:nvPr/>
          </p:nvSpPr>
          <p:spPr bwMode="auto">
            <a:xfrm>
              <a:off x="480" y="3504"/>
              <a:ext cx="624" cy="624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6344" name="矩形 64536"/>
            <p:cNvSpPr>
              <a:spLocks noChangeArrowheads="1"/>
            </p:cNvSpPr>
            <p:nvPr/>
          </p:nvSpPr>
          <p:spPr bwMode="auto">
            <a:xfrm>
              <a:off x="1104" y="3504"/>
              <a:ext cx="624" cy="624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sp>
        <p:nvSpPr>
          <p:cNvPr id="64538" name="文本框 64537"/>
          <p:cNvSpPr txBox="1">
            <a:spLocks noChangeArrowheads="1"/>
          </p:cNvSpPr>
          <p:nvPr/>
        </p:nvSpPr>
        <p:spPr bwMode="auto">
          <a:xfrm>
            <a:off x="977380" y="3757907"/>
            <a:ext cx="1885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从前面看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64539" name="文本框 64538"/>
          <p:cNvSpPr txBox="1">
            <a:spLocks noChangeArrowheads="1"/>
          </p:cNvSpPr>
          <p:nvPr/>
        </p:nvSpPr>
        <p:spPr bwMode="auto">
          <a:xfrm>
            <a:off x="2909582" y="3771220"/>
            <a:ext cx="1885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从上面看</a:t>
            </a:r>
          </a:p>
        </p:txBody>
      </p:sp>
      <p:sp>
        <p:nvSpPr>
          <p:cNvPr id="64540" name="文本框 64539"/>
          <p:cNvSpPr txBox="1">
            <a:spLocks noChangeArrowheads="1"/>
          </p:cNvSpPr>
          <p:nvPr/>
        </p:nvSpPr>
        <p:spPr bwMode="auto">
          <a:xfrm>
            <a:off x="4959787" y="3750977"/>
            <a:ext cx="1885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从左面看</a:t>
            </a: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63" y="1188446"/>
            <a:ext cx="56038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4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4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4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4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38" grpId="0"/>
      <p:bldP spid="64539" grpId="0"/>
      <p:bldP spid="645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AutoShape 36"/>
          <p:cNvSpPr>
            <a:spLocks noChangeArrowheads="1"/>
          </p:cNvSpPr>
          <p:nvPr/>
        </p:nvSpPr>
        <p:spPr bwMode="auto">
          <a:xfrm>
            <a:off x="1427163" y="2720786"/>
            <a:ext cx="992187" cy="1282700"/>
          </a:xfrm>
          <a:prstGeom prst="can">
            <a:avLst>
              <a:gd name="adj" fmla="val 37521"/>
            </a:avLst>
          </a:prstGeom>
          <a:solidFill>
            <a:srgbClr val="FF99FF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  <a:latin typeface="Verdana" panose="020B0604030504040204" pitchFamily="34" charset="0"/>
            </a:endParaRPr>
          </a:p>
        </p:txBody>
      </p:sp>
      <p:pic>
        <p:nvPicPr>
          <p:cNvPr id="23557" name="Picture 37" descr="g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963" y="2395348"/>
            <a:ext cx="1385887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8" name="文本框 3"/>
          <p:cNvSpPr txBox="1">
            <a:spLocks noChangeArrowheads="1"/>
          </p:cNvSpPr>
          <p:nvPr/>
        </p:nvSpPr>
        <p:spPr bwMode="auto">
          <a:xfrm>
            <a:off x="1501201" y="1056321"/>
            <a:ext cx="741499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rPr>
              <a:t>分别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rPr>
              <a:t>画出圆柱体、圆锥及球体的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rPr>
              <a:t>从前面、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rPr>
              <a:t>左面、上面看到的图形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Arial" panose="020B0604020202020204" pitchFamily="34" charset="0"/>
              </a:rPr>
              <a:t>.</a:t>
            </a:r>
          </a:p>
        </p:txBody>
      </p:sp>
      <p:pic>
        <p:nvPicPr>
          <p:cNvPr id="5734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489011"/>
            <a:ext cx="1630362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460" y="1086920"/>
            <a:ext cx="56038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流程图: 磁盘 59393"/>
          <p:cNvSpPr>
            <a:spLocks noChangeArrowheads="1"/>
          </p:cNvSpPr>
          <p:nvPr/>
        </p:nvSpPr>
        <p:spPr bwMode="auto">
          <a:xfrm>
            <a:off x="1523456" y="973949"/>
            <a:ext cx="688975" cy="1119188"/>
          </a:xfrm>
          <a:prstGeom prst="flowChartMagneticDisk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59397" name="文本框 59396"/>
          <p:cNvSpPr txBox="1"/>
          <p:nvPr/>
        </p:nvSpPr>
        <p:spPr>
          <a:xfrm>
            <a:off x="4691371" y="595959"/>
            <a:ext cx="142218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宋体" pitchFamily="2" charset="-122"/>
                <a:cs typeface="+mn-ea"/>
              </a:rPr>
              <a:t>从左面看</a:t>
            </a:r>
            <a:endParaRPr lang="zh-CN" altLang="en-US" sz="2400" b="1" noProof="1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59399" name="矩形 59398"/>
          <p:cNvSpPr>
            <a:spLocks noChangeArrowheads="1"/>
          </p:cNvSpPr>
          <p:nvPr/>
        </p:nvSpPr>
        <p:spPr bwMode="auto">
          <a:xfrm>
            <a:off x="3153819" y="1032687"/>
            <a:ext cx="944563" cy="106045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59400" name="椭圆 59399"/>
          <p:cNvSpPr>
            <a:spLocks noChangeArrowheads="1"/>
          </p:cNvSpPr>
          <p:nvPr/>
        </p:nvSpPr>
        <p:spPr bwMode="auto">
          <a:xfrm>
            <a:off x="6776494" y="1221599"/>
            <a:ext cx="760412" cy="74295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59401" name="矩形 59400"/>
          <p:cNvSpPr>
            <a:spLocks noChangeArrowheads="1"/>
          </p:cNvSpPr>
          <p:nvPr/>
        </p:nvSpPr>
        <p:spPr bwMode="auto">
          <a:xfrm>
            <a:off x="4887368" y="1032688"/>
            <a:ext cx="904875" cy="106045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81231" y="604062"/>
            <a:ext cx="142218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宋体" pitchFamily="2" charset="-122"/>
                <a:cs typeface="+mn-ea"/>
              </a:rPr>
              <a:t>从上面看</a:t>
            </a:r>
            <a:endParaRPr lang="zh-CN" altLang="en-US" sz="2400" b="1" noProof="1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91952" y="593163"/>
            <a:ext cx="142218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 smtClean="0">
                <a:solidFill>
                  <a:srgbClr val="0000FF"/>
                </a:solidFill>
                <a:latin typeface="宋体" pitchFamily="2" charset="-122"/>
                <a:cs typeface="+mn-ea"/>
              </a:rPr>
              <a:t>从前面看</a:t>
            </a:r>
            <a:endParaRPr lang="zh-CN" altLang="en-US" sz="2400" b="1" noProof="1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4" name="等腰三角形 58369"/>
          <p:cNvSpPr>
            <a:spLocks noChangeArrowheads="1"/>
          </p:cNvSpPr>
          <p:nvPr/>
        </p:nvSpPr>
        <p:spPr bwMode="auto">
          <a:xfrm>
            <a:off x="3088731" y="2324912"/>
            <a:ext cx="944563" cy="1366837"/>
          </a:xfrm>
          <a:prstGeom prst="triangle">
            <a:avLst>
              <a:gd name="adj" fmla="val 50000"/>
            </a:avLst>
          </a:prstGeom>
          <a:solidFill>
            <a:srgbClr val="FF99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58371" name="等腰三角形 58370"/>
          <p:cNvSpPr>
            <a:spLocks noChangeArrowheads="1"/>
          </p:cNvSpPr>
          <p:nvPr/>
        </p:nvSpPr>
        <p:spPr bwMode="auto">
          <a:xfrm>
            <a:off x="4858794" y="2324912"/>
            <a:ext cx="933450" cy="1365250"/>
          </a:xfrm>
          <a:prstGeom prst="triangle">
            <a:avLst>
              <a:gd name="adj" fmla="val 50000"/>
            </a:avLst>
          </a:prstGeom>
          <a:solidFill>
            <a:srgbClr val="FF99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grpSp>
        <p:nvGrpSpPr>
          <p:cNvPr id="58372" name="组合 58371"/>
          <p:cNvGrpSpPr/>
          <p:nvPr/>
        </p:nvGrpSpPr>
        <p:grpSpPr bwMode="auto">
          <a:xfrm>
            <a:off x="6817769" y="2663049"/>
            <a:ext cx="865187" cy="881063"/>
            <a:chOff x="3969" y="2069"/>
            <a:chExt cx="1200" cy="1152"/>
          </a:xfrm>
          <a:solidFill>
            <a:srgbClr val="FF99FF"/>
          </a:solidFill>
        </p:grpSpPr>
        <p:sp>
          <p:nvSpPr>
            <p:cNvPr id="58389" name="椭圆 58372"/>
            <p:cNvSpPr>
              <a:spLocks noChangeArrowheads="1"/>
            </p:cNvSpPr>
            <p:nvPr/>
          </p:nvSpPr>
          <p:spPr bwMode="auto">
            <a:xfrm>
              <a:off x="3969" y="2069"/>
              <a:ext cx="1200" cy="1152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prstClr val="black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8390" name="椭圆 58373"/>
            <p:cNvSpPr>
              <a:spLocks noChangeArrowheads="1"/>
            </p:cNvSpPr>
            <p:nvPr/>
          </p:nvSpPr>
          <p:spPr bwMode="auto">
            <a:xfrm flipH="1">
              <a:off x="4537" y="2641"/>
              <a:ext cx="63" cy="6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/>
            </a:p>
          </p:txBody>
        </p:sp>
      </p:grpSp>
      <p:pic>
        <p:nvPicPr>
          <p:cNvPr id="58380" name="图片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494" y="3880662"/>
            <a:ext cx="1104900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4" name="椭圆 61443"/>
          <p:cNvSpPr>
            <a:spLocks noChangeArrowheads="1"/>
          </p:cNvSpPr>
          <p:nvPr/>
        </p:nvSpPr>
        <p:spPr bwMode="auto">
          <a:xfrm>
            <a:off x="2933156" y="3942574"/>
            <a:ext cx="977900" cy="976313"/>
          </a:xfrm>
          <a:prstGeom prst="ellipse">
            <a:avLst/>
          </a:prstGeom>
          <a:gradFill flip="none" rotWithShape="1">
            <a:gsLst>
              <a:gs pos="85000">
                <a:srgbClr val="FFFF00"/>
              </a:gs>
              <a:gs pos="24000">
                <a:srgbClr val="92D050"/>
              </a:gs>
              <a:gs pos="64000">
                <a:srgbClr val="00CC99"/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4923881" y="3880662"/>
            <a:ext cx="977900" cy="976312"/>
          </a:xfrm>
          <a:prstGeom prst="ellipse">
            <a:avLst/>
          </a:prstGeom>
          <a:gradFill flip="none" rotWithShape="1">
            <a:gsLst>
              <a:gs pos="85000">
                <a:srgbClr val="FFFF00"/>
              </a:gs>
              <a:gs pos="24000">
                <a:srgbClr val="92D050"/>
              </a:gs>
              <a:gs pos="64000">
                <a:srgbClr val="00CC99"/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6868569" y="3880662"/>
            <a:ext cx="976312" cy="976312"/>
          </a:xfrm>
          <a:prstGeom prst="ellipse">
            <a:avLst/>
          </a:prstGeom>
          <a:gradFill flip="none" rotWithShape="1">
            <a:gsLst>
              <a:gs pos="85000">
                <a:srgbClr val="FFFF00"/>
              </a:gs>
              <a:gs pos="24000">
                <a:srgbClr val="92D050"/>
              </a:gs>
              <a:gs pos="64000">
                <a:srgbClr val="00CC99"/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pic>
        <p:nvPicPr>
          <p:cNvPr id="58384" name="Picture 37" descr="g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5" t="7910" b="7883"/>
          <a:stretch>
            <a:fillRect/>
          </a:stretch>
        </p:blipFill>
        <p:spPr bwMode="auto">
          <a:xfrm>
            <a:off x="1253581" y="2234424"/>
            <a:ext cx="1401763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AutoShape 5"/>
          <p:cNvSpPr>
            <a:spLocks noChangeArrowheads="1"/>
          </p:cNvSpPr>
          <p:nvPr/>
        </p:nvSpPr>
        <p:spPr bwMode="auto">
          <a:xfrm>
            <a:off x="4833938" y="3676650"/>
            <a:ext cx="1316037" cy="334963"/>
          </a:xfrm>
          <a:prstGeom prst="parallelogram">
            <a:avLst>
              <a:gd name="adj" fmla="val 98223"/>
            </a:avLst>
          </a:prstGeom>
          <a:solidFill>
            <a:srgbClr val="FFFF00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30726" name="Freeform 6"/>
          <p:cNvSpPr>
            <a:spLocks noChangeArrowheads="1"/>
          </p:cNvSpPr>
          <p:nvPr/>
        </p:nvSpPr>
        <p:spPr bwMode="auto">
          <a:xfrm>
            <a:off x="4819650" y="3505200"/>
            <a:ext cx="1247775" cy="506413"/>
          </a:xfrm>
          <a:custGeom>
            <a:avLst/>
            <a:gdLst>
              <a:gd name="T0" fmla="*/ 0 w 1048"/>
              <a:gd name="T1" fmla="*/ 603421474 h 425"/>
              <a:gd name="T2" fmla="*/ 280682700 w 1048"/>
              <a:gd name="T3" fmla="*/ 0 h 425"/>
              <a:gd name="T4" fmla="*/ 1485632109 w 1048"/>
              <a:gd name="T5" fmla="*/ 0 h 425"/>
              <a:gd name="T6" fmla="*/ 1165257544 w 1048"/>
              <a:gd name="T7" fmla="*/ 603421474 h 425"/>
              <a:gd name="T8" fmla="*/ 0 w 1048"/>
              <a:gd name="T9" fmla="*/ 603421474 h 4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48" h="425">
                <a:moveTo>
                  <a:pt x="0" y="425"/>
                </a:moveTo>
                <a:lnTo>
                  <a:pt x="198" y="0"/>
                </a:lnTo>
                <a:lnTo>
                  <a:pt x="1048" y="0"/>
                </a:lnTo>
                <a:lnTo>
                  <a:pt x="822" y="425"/>
                </a:lnTo>
                <a:lnTo>
                  <a:pt x="0" y="42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27" name="Freeform 7"/>
          <p:cNvSpPr>
            <a:spLocks noChangeArrowheads="1"/>
          </p:cNvSpPr>
          <p:nvPr/>
        </p:nvSpPr>
        <p:spPr bwMode="auto">
          <a:xfrm>
            <a:off x="4814888" y="3303588"/>
            <a:ext cx="1146175" cy="708025"/>
          </a:xfrm>
          <a:custGeom>
            <a:avLst/>
            <a:gdLst>
              <a:gd name="T0" fmla="*/ 0 w 963"/>
              <a:gd name="T1" fmla="*/ 842520001 h 595"/>
              <a:gd name="T2" fmla="*/ 160076491 w 963"/>
              <a:gd name="T3" fmla="*/ 0 h 595"/>
              <a:gd name="T4" fmla="*/ 1364192244 w 963"/>
              <a:gd name="T5" fmla="*/ 0 h 595"/>
              <a:gd name="T6" fmla="*/ 1164450719 w 963"/>
              <a:gd name="T7" fmla="*/ 842520001 h 595"/>
              <a:gd name="T8" fmla="*/ 0 w 963"/>
              <a:gd name="T9" fmla="*/ 842520001 h 5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3" h="595">
                <a:moveTo>
                  <a:pt x="0" y="595"/>
                </a:moveTo>
                <a:lnTo>
                  <a:pt x="113" y="0"/>
                </a:lnTo>
                <a:lnTo>
                  <a:pt x="963" y="0"/>
                </a:lnTo>
                <a:lnTo>
                  <a:pt x="822" y="595"/>
                </a:lnTo>
                <a:lnTo>
                  <a:pt x="0" y="59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28" name="AutoShape 8"/>
          <p:cNvSpPr>
            <a:spLocks noChangeArrowheads="1"/>
          </p:cNvSpPr>
          <p:nvPr/>
        </p:nvSpPr>
        <p:spPr bwMode="auto">
          <a:xfrm>
            <a:off x="4114800" y="4391025"/>
            <a:ext cx="1316038" cy="334963"/>
          </a:xfrm>
          <a:prstGeom prst="parallelogram">
            <a:avLst>
              <a:gd name="adj" fmla="val 98223"/>
            </a:avLst>
          </a:prstGeom>
          <a:solidFill>
            <a:srgbClr val="FFFF00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30729" name="AutoShape 9"/>
          <p:cNvSpPr>
            <a:spLocks noChangeArrowheads="1"/>
          </p:cNvSpPr>
          <p:nvPr/>
        </p:nvSpPr>
        <p:spPr bwMode="auto">
          <a:xfrm>
            <a:off x="3462338" y="4033838"/>
            <a:ext cx="1316037" cy="334962"/>
          </a:xfrm>
          <a:prstGeom prst="parallelogram">
            <a:avLst>
              <a:gd name="adj" fmla="val 98223"/>
            </a:avLst>
          </a:prstGeom>
          <a:solidFill>
            <a:srgbClr val="FFFF00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grpSp>
        <p:nvGrpSpPr>
          <p:cNvPr id="30730" name="Group 10"/>
          <p:cNvGrpSpPr/>
          <p:nvPr/>
        </p:nvGrpSpPr>
        <p:grpSpPr bwMode="auto">
          <a:xfrm>
            <a:off x="5380038" y="4021138"/>
            <a:ext cx="2538412" cy="365125"/>
            <a:chOff x="2500" y="2934"/>
            <a:chExt cx="2133" cy="306"/>
          </a:xfrm>
        </p:grpSpPr>
        <p:sp>
          <p:nvSpPr>
            <p:cNvPr id="59445" name="AutoShape 11"/>
            <p:cNvSpPr>
              <a:spLocks noChangeArrowheads="1"/>
            </p:cNvSpPr>
            <p:nvPr/>
          </p:nvSpPr>
          <p:spPr bwMode="auto">
            <a:xfrm>
              <a:off x="2588" y="2946"/>
              <a:ext cx="1105" cy="281"/>
            </a:xfrm>
            <a:prstGeom prst="parallelogram">
              <a:avLst>
                <a:gd name="adj" fmla="val 98310"/>
              </a:avLst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grpSp>
          <p:nvGrpSpPr>
            <p:cNvPr id="59446" name="Group 12"/>
            <p:cNvGrpSpPr/>
            <p:nvPr/>
          </p:nvGrpSpPr>
          <p:grpSpPr bwMode="auto">
            <a:xfrm>
              <a:off x="2500" y="2934"/>
              <a:ext cx="1280" cy="306"/>
              <a:chOff x="1934" y="2194"/>
              <a:chExt cx="1280" cy="306"/>
            </a:xfrm>
          </p:grpSpPr>
          <p:sp>
            <p:nvSpPr>
              <p:cNvPr id="59453" name="Line 13"/>
              <p:cNvSpPr>
                <a:spLocks noChangeShapeType="1"/>
              </p:cNvSpPr>
              <p:nvPr/>
            </p:nvSpPr>
            <p:spPr bwMode="auto">
              <a:xfrm>
                <a:off x="1997" y="2500"/>
                <a:ext cx="85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454" name="Line 14"/>
              <p:cNvSpPr>
                <a:spLocks noChangeShapeType="1"/>
              </p:cNvSpPr>
              <p:nvPr/>
            </p:nvSpPr>
            <p:spPr bwMode="auto">
              <a:xfrm rot="-2700000">
                <a:off x="1934" y="2351"/>
                <a:ext cx="42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455" name="Line 15"/>
              <p:cNvSpPr>
                <a:spLocks noChangeShapeType="1"/>
              </p:cNvSpPr>
              <p:nvPr/>
            </p:nvSpPr>
            <p:spPr bwMode="auto">
              <a:xfrm rot="-2700000">
                <a:off x="2788" y="2349"/>
                <a:ext cx="42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456" name="Line 16"/>
              <p:cNvSpPr>
                <a:spLocks noChangeShapeType="1"/>
              </p:cNvSpPr>
              <p:nvPr/>
            </p:nvSpPr>
            <p:spPr bwMode="auto">
              <a:xfrm>
                <a:off x="2297" y="2194"/>
                <a:ext cx="85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9447" name="Group 17"/>
            <p:cNvGrpSpPr/>
            <p:nvPr/>
          </p:nvGrpSpPr>
          <p:grpSpPr bwMode="auto">
            <a:xfrm>
              <a:off x="3353" y="2934"/>
              <a:ext cx="1280" cy="306"/>
              <a:chOff x="1934" y="2194"/>
              <a:chExt cx="1280" cy="306"/>
            </a:xfrm>
          </p:grpSpPr>
          <p:sp>
            <p:nvSpPr>
              <p:cNvPr id="59449" name="Line 18"/>
              <p:cNvSpPr>
                <a:spLocks noChangeShapeType="1"/>
              </p:cNvSpPr>
              <p:nvPr/>
            </p:nvSpPr>
            <p:spPr bwMode="auto">
              <a:xfrm>
                <a:off x="1997" y="2500"/>
                <a:ext cx="85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450" name="Line 19"/>
              <p:cNvSpPr>
                <a:spLocks noChangeShapeType="1"/>
              </p:cNvSpPr>
              <p:nvPr/>
            </p:nvSpPr>
            <p:spPr bwMode="auto">
              <a:xfrm rot="-2700000">
                <a:off x="1934" y="2351"/>
                <a:ext cx="42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451" name="Line 20"/>
              <p:cNvSpPr>
                <a:spLocks noChangeShapeType="1"/>
              </p:cNvSpPr>
              <p:nvPr/>
            </p:nvSpPr>
            <p:spPr bwMode="auto">
              <a:xfrm rot="-2700000">
                <a:off x="2788" y="2349"/>
                <a:ext cx="42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452" name="Line 21"/>
              <p:cNvSpPr>
                <a:spLocks noChangeShapeType="1"/>
              </p:cNvSpPr>
              <p:nvPr/>
            </p:nvSpPr>
            <p:spPr bwMode="auto">
              <a:xfrm>
                <a:off x="2297" y="2194"/>
                <a:ext cx="85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9448" name="AutoShape 22"/>
            <p:cNvSpPr>
              <a:spLocks noChangeArrowheads="1"/>
            </p:cNvSpPr>
            <p:nvPr/>
          </p:nvSpPr>
          <p:spPr bwMode="auto">
            <a:xfrm>
              <a:off x="3435" y="2945"/>
              <a:ext cx="1105" cy="281"/>
            </a:xfrm>
            <a:prstGeom prst="parallelogram">
              <a:avLst>
                <a:gd name="adj" fmla="val 98310"/>
              </a:avLst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sp>
        <p:nvSpPr>
          <p:cNvPr id="30743" name="Freeform 23"/>
          <p:cNvSpPr>
            <a:spLocks noChangeArrowheads="1"/>
          </p:cNvSpPr>
          <p:nvPr/>
        </p:nvSpPr>
        <p:spPr bwMode="auto">
          <a:xfrm>
            <a:off x="4456113" y="3043238"/>
            <a:ext cx="331787" cy="1292225"/>
          </a:xfrm>
          <a:custGeom>
            <a:avLst/>
            <a:gdLst>
              <a:gd name="T0" fmla="*/ 0 w 279"/>
              <a:gd name="T1" fmla="*/ 1539028065 h 1085"/>
              <a:gd name="T2" fmla="*/ 0 w 279"/>
              <a:gd name="T3" fmla="*/ 381566054 h 1085"/>
              <a:gd name="T4" fmla="*/ 387490351 w 279"/>
              <a:gd name="T5" fmla="*/ 0 h 1085"/>
              <a:gd name="T6" fmla="*/ 394561338 w 279"/>
              <a:gd name="T7" fmla="*/ 1143278502 h 1085"/>
              <a:gd name="T8" fmla="*/ 0 w 279"/>
              <a:gd name="T9" fmla="*/ 1539028065 h 108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9" h="1085">
                <a:moveTo>
                  <a:pt x="0" y="1085"/>
                </a:moveTo>
                <a:lnTo>
                  <a:pt x="0" y="269"/>
                </a:lnTo>
                <a:lnTo>
                  <a:pt x="274" y="0"/>
                </a:lnTo>
                <a:lnTo>
                  <a:pt x="279" y="806"/>
                </a:lnTo>
                <a:lnTo>
                  <a:pt x="0" y="1085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44" name="Rectangle 24"/>
          <p:cNvSpPr>
            <a:spLocks noChangeArrowheads="1"/>
          </p:cNvSpPr>
          <p:nvPr/>
        </p:nvSpPr>
        <p:spPr bwMode="auto">
          <a:xfrm>
            <a:off x="4811713" y="3022600"/>
            <a:ext cx="987425" cy="9794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59402" name="AutoShape 25"/>
          <p:cNvSpPr>
            <a:spLocks noChangeArrowheads="1"/>
          </p:cNvSpPr>
          <p:nvPr/>
        </p:nvSpPr>
        <p:spPr bwMode="auto">
          <a:xfrm>
            <a:off x="4468813" y="4035425"/>
            <a:ext cx="1316037" cy="334963"/>
          </a:xfrm>
          <a:prstGeom prst="parallelogram">
            <a:avLst>
              <a:gd name="adj" fmla="val 98223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30746" name="Line 26"/>
          <p:cNvSpPr>
            <a:spLocks noChangeShapeType="1"/>
          </p:cNvSpPr>
          <p:nvPr/>
        </p:nvSpPr>
        <p:spPr bwMode="auto">
          <a:xfrm rot="-2700000">
            <a:off x="4368800" y="3192463"/>
            <a:ext cx="5064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747" name="Picture 27" descr="剪刀"/>
          <p:cNvPicPr preferRelativeResize="0"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3238" y="3303588"/>
            <a:ext cx="17145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8" name="Freeform 28"/>
          <p:cNvSpPr>
            <a:spLocks noChangeArrowheads="1"/>
          </p:cNvSpPr>
          <p:nvPr/>
        </p:nvSpPr>
        <p:spPr bwMode="auto">
          <a:xfrm>
            <a:off x="5434013" y="3116263"/>
            <a:ext cx="331787" cy="1292225"/>
          </a:xfrm>
          <a:custGeom>
            <a:avLst/>
            <a:gdLst>
              <a:gd name="T0" fmla="*/ 0 w 279"/>
              <a:gd name="T1" fmla="*/ 1539028065 h 1085"/>
              <a:gd name="T2" fmla="*/ 0 w 279"/>
              <a:gd name="T3" fmla="*/ 381566054 h 1085"/>
              <a:gd name="T4" fmla="*/ 387490351 w 279"/>
              <a:gd name="T5" fmla="*/ 0 h 1085"/>
              <a:gd name="T6" fmla="*/ 394561338 w 279"/>
              <a:gd name="T7" fmla="*/ 1143278502 h 1085"/>
              <a:gd name="T8" fmla="*/ 0 w 279"/>
              <a:gd name="T9" fmla="*/ 1539028065 h 108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9" h="1085">
                <a:moveTo>
                  <a:pt x="0" y="1085"/>
                </a:moveTo>
                <a:lnTo>
                  <a:pt x="0" y="269"/>
                </a:lnTo>
                <a:lnTo>
                  <a:pt x="274" y="0"/>
                </a:lnTo>
                <a:lnTo>
                  <a:pt x="279" y="806"/>
                </a:lnTo>
                <a:lnTo>
                  <a:pt x="0" y="1085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49" name="AutoShape 29"/>
          <p:cNvSpPr>
            <a:spLocks noChangeArrowheads="1"/>
          </p:cNvSpPr>
          <p:nvPr/>
        </p:nvSpPr>
        <p:spPr bwMode="auto">
          <a:xfrm>
            <a:off x="4475163" y="3021013"/>
            <a:ext cx="1314450" cy="333375"/>
          </a:xfrm>
          <a:prstGeom prst="parallelogram">
            <a:avLst>
              <a:gd name="adj" fmla="val 98571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30750" name="Freeform 30"/>
          <p:cNvSpPr>
            <a:spLocks noChangeArrowheads="1"/>
          </p:cNvSpPr>
          <p:nvPr/>
        </p:nvSpPr>
        <p:spPr bwMode="auto">
          <a:xfrm>
            <a:off x="4541838" y="2492375"/>
            <a:ext cx="1257300" cy="877888"/>
          </a:xfrm>
          <a:custGeom>
            <a:avLst/>
            <a:gdLst>
              <a:gd name="T0" fmla="*/ 1075948763 w 1056"/>
              <a:gd name="T1" fmla="*/ 1044291789 h 738"/>
              <a:gd name="T2" fmla="*/ 0 w 1056"/>
              <a:gd name="T3" fmla="*/ 411773485 h 738"/>
              <a:gd name="T4" fmla="*/ 421024050 w 1056"/>
              <a:gd name="T5" fmla="*/ 0 h 738"/>
              <a:gd name="T6" fmla="*/ 1496972813 w 1056"/>
              <a:gd name="T7" fmla="*/ 624028485 h 738"/>
              <a:gd name="T8" fmla="*/ 1075948763 w 1056"/>
              <a:gd name="T9" fmla="*/ 1044291789 h 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56" h="738">
                <a:moveTo>
                  <a:pt x="759" y="738"/>
                </a:moveTo>
                <a:lnTo>
                  <a:pt x="0" y="291"/>
                </a:lnTo>
                <a:lnTo>
                  <a:pt x="297" y="0"/>
                </a:lnTo>
                <a:lnTo>
                  <a:pt x="1056" y="441"/>
                </a:lnTo>
                <a:lnTo>
                  <a:pt x="759" y="738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51" name="Freeform 31"/>
          <p:cNvSpPr>
            <a:spLocks noChangeArrowheads="1"/>
          </p:cNvSpPr>
          <p:nvPr/>
        </p:nvSpPr>
        <p:spPr bwMode="auto">
          <a:xfrm>
            <a:off x="4913313" y="2122488"/>
            <a:ext cx="885825" cy="1247775"/>
          </a:xfrm>
          <a:custGeom>
            <a:avLst/>
            <a:gdLst>
              <a:gd name="T0" fmla="*/ 642167166 w 744"/>
              <a:gd name="T1" fmla="*/ 1484215873 h 1049"/>
              <a:gd name="T2" fmla="*/ 0 w 744"/>
              <a:gd name="T3" fmla="*/ 400413258 h 1049"/>
              <a:gd name="T4" fmla="*/ 440869388 w 744"/>
              <a:gd name="T5" fmla="*/ 0 h 1049"/>
              <a:gd name="T6" fmla="*/ 1054685391 w 744"/>
              <a:gd name="T7" fmla="*/ 1073898922 h 1049"/>
              <a:gd name="T8" fmla="*/ 642167166 w 744"/>
              <a:gd name="T9" fmla="*/ 1484215873 h 10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4" h="1049">
                <a:moveTo>
                  <a:pt x="453" y="1049"/>
                </a:moveTo>
                <a:lnTo>
                  <a:pt x="0" y="283"/>
                </a:lnTo>
                <a:lnTo>
                  <a:pt x="311" y="0"/>
                </a:lnTo>
                <a:lnTo>
                  <a:pt x="744" y="759"/>
                </a:lnTo>
                <a:lnTo>
                  <a:pt x="453" y="104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52" name="Freeform 32"/>
          <p:cNvSpPr>
            <a:spLocks noChangeArrowheads="1"/>
          </p:cNvSpPr>
          <p:nvPr/>
        </p:nvSpPr>
        <p:spPr bwMode="auto">
          <a:xfrm>
            <a:off x="5459413" y="1978025"/>
            <a:ext cx="358775" cy="1392238"/>
          </a:xfrm>
          <a:custGeom>
            <a:avLst/>
            <a:gdLst>
              <a:gd name="T0" fmla="*/ 0 w 279"/>
              <a:gd name="T1" fmla="*/ 1786476174 h 1085"/>
              <a:gd name="T2" fmla="*/ 0 w 279"/>
              <a:gd name="T3" fmla="*/ 442913894 h 1085"/>
              <a:gd name="T4" fmla="*/ 453091675 w 279"/>
              <a:gd name="T5" fmla="*/ 0 h 1085"/>
              <a:gd name="T6" fmla="*/ 461360217 w 279"/>
              <a:gd name="T7" fmla="*/ 1327096660 h 1085"/>
              <a:gd name="T8" fmla="*/ 0 w 279"/>
              <a:gd name="T9" fmla="*/ 1786476174 h 108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9" h="1085">
                <a:moveTo>
                  <a:pt x="0" y="1085"/>
                </a:moveTo>
                <a:lnTo>
                  <a:pt x="0" y="269"/>
                </a:lnTo>
                <a:lnTo>
                  <a:pt x="274" y="0"/>
                </a:lnTo>
                <a:lnTo>
                  <a:pt x="279" y="806"/>
                </a:lnTo>
                <a:lnTo>
                  <a:pt x="0" y="108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0753" name="Group 33"/>
          <p:cNvGrpSpPr/>
          <p:nvPr/>
        </p:nvGrpSpPr>
        <p:grpSpPr bwMode="auto">
          <a:xfrm>
            <a:off x="5480050" y="2255838"/>
            <a:ext cx="1384300" cy="2127250"/>
            <a:chOff x="2568" y="1451"/>
            <a:chExt cx="1162" cy="1786"/>
          </a:xfrm>
        </p:grpSpPr>
        <p:sp>
          <p:nvSpPr>
            <p:cNvPr id="59443" name="Freeform 34"/>
            <p:cNvSpPr>
              <a:spLocks noChangeArrowheads="1"/>
            </p:cNvSpPr>
            <p:nvPr/>
          </p:nvSpPr>
          <p:spPr bwMode="auto">
            <a:xfrm>
              <a:off x="2568" y="1451"/>
              <a:ext cx="1162" cy="1786"/>
            </a:xfrm>
            <a:custGeom>
              <a:avLst/>
              <a:gdLst>
                <a:gd name="T0" fmla="*/ 0 w 1162"/>
                <a:gd name="T1" fmla="*/ 1786 h 1786"/>
                <a:gd name="T2" fmla="*/ 851 w 1162"/>
                <a:gd name="T3" fmla="*/ 312 h 1786"/>
                <a:gd name="T4" fmla="*/ 1162 w 1162"/>
                <a:gd name="T5" fmla="*/ 0 h 1786"/>
                <a:gd name="T6" fmla="*/ 284 w 1162"/>
                <a:gd name="T7" fmla="*/ 1503 h 1786"/>
                <a:gd name="T8" fmla="*/ 0 w 1162"/>
                <a:gd name="T9" fmla="*/ 1786 h 17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62" h="1786">
                  <a:moveTo>
                    <a:pt x="0" y="1786"/>
                  </a:moveTo>
                  <a:lnTo>
                    <a:pt x="851" y="312"/>
                  </a:lnTo>
                  <a:lnTo>
                    <a:pt x="1162" y="0"/>
                  </a:lnTo>
                  <a:lnTo>
                    <a:pt x="284" y="1503"/>
                  </a:lnTo>
                  <a:lnTo>
                    <a:pt x="0" y="178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444" name="Line 35"/>
            <p:cNvSpPr>
              <a:spLocks noChangeAspect="1" noChangeShapeType="1"/>
            </p:cNvSpPr>
            <p:nvPr/>
          </p:nvSpPr>
          <p:spPr bwMode="auto">
            <a:xfrm flipV="1">
              <a:off x="3001" y="2188"/>
              <a:ext cx="297" cy="29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0756" name="Group 36"/>
          <p:cNvGrpSpPr/>
          <p:nvPr/>
        </p:nvGrpSpPr>
        <p:grpSpPr bwMode="auto">
          <a:xfrm>
            <a:off x="5480050" y="2998788"/>
            <a:ext cx="2093913" cy="1384300"/>
            <a:chOff x="2568" y="2075"/>
            <a:chExt cx="1758" cy="1162"/>
          </a:xfrm>
        </p:grpSpPr>
        <p:sp>
          <p:nvSpPr>
            <p:cNvPr id="59441" name="Freeform 37"/>
            <p:cNvSpPr>
              <a:spLocks noChangeArrowheads="1"/>
            </p:cNvSpPr>
            <p:nvPr/>
          </p:nvSpPr>
          <p:spPr bwMode="auto">
            <a:xfrm>
              <a:off x="2568" y="2075"/>
              <a:ext cx="1758" cy="1162"/>
            </a:xfrm>
            <a:custGeom>
              <a:avLst/>
              <a:gdLst>
                <a:gd name="T0" fmla="*/ 0 w 1758"/>
                <a:gd name="T1" fmla="*/ 1162 h 1162"/>
                <a:gd name="T2" fmla="*/ 300 w 1758"/>
                <a:gd name="T3" fmla="*/ 853 h 1162"/>
                <a:gd name="T4" fmla="*/ 1758 w 1758"/>
                <a:gd name="T5" fmla="*/ 0 h 1162"/>
                <a:gd name="T6" fmla="*/ 1474 w 1758"/>
                <a:gd name="T7" fmla="*/ 312 h 1162"/>
                <a:gd name="T8" fmla="*/ 0 w 1758"/>
                <a:gd name="T9" fmla="*/ 1162 h 11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58" h="1162">
                  <a:moveTo>
                    <a:pt x="0" y="1162"/>
                  </a:moveTo>
                  <a:lnTo>
                    <a:pt x="300" y="853"/>
                  </a:lnTo>
                  <a:lnTo>
                    <a:pt x="1758" y="0"/>
                  </a:lnTo>
                  <a:lnTo>
                    <a:pt x="1474" y="312"/>
                  </a:lnTo>
                  <a:lnTo>
                    <a:pt x="0" y="1162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442" name="Line 38"/>
            <p:cNvSpPr>
              <a:spLocks noChangeAspect="1" noChangeShapeType="1"/>
            </p:cNvSpPr>
            <p:nvPr/>
          </p:nvSpPr>
          <p:spPr bwMode="auto">
            <a:xfrm flipV="1">
              <a:off x="3301" y="2516"/>
              <a:ext cx="270" cy="29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0759" name="Line 39"/>
          <p:cNvSpPr>
            <a:spLocks noChangeShapeType="1"/>
          </p:cNvSpPr>
          <p:nvPr/>
        </p:nvSpPr>
        <p:spPr bwMode="auto">
          <a:xfrm>
            <a:off x="4443413" y="3370263"/>
            <a:ext cx="10128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60" name="Line 40"/>
          <p:cNvSpPr>
            <a:spLocks noChangeShapeType="1"/>
          </p:cNvSpPr>
          <p:nvPr/>
        </p:nvSpPr>
        <p:spPr bwMode="auto">
          <a:xfrm rot="-2700000">
            <a:off x="5384800" y="3190875"/>
            <a:ext cx="508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61" name="Line 41"/>
          <p:cNvSpPr>
            <a:spLocks noChangeShapeType="1"/>
          </p:cNvSpPr>
          <p:nvPr/>
        </p:nvSpPr>
        <p:spPr bwMode="auto">
          <a:xfrm rot="5400000">
            <a:off x="4952206" y="3875882"/>
            <a:ext cx="10144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62" name="Line 42"/>
          <p:cNvSpPr>
            <a:spLocks noChangeShapeType="1"/>
          </p:cNvSpPr>
          <p:nvPr/>
        </p:nvSpPr>
        <p:spPr bwMode="auto">
          <a:xfrm rot="5400000">
            <a:off x="5307806" y="3510757"/>
            <a:ext cx="10144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416" name="Line 43"/>
          <p:cNvSpPr>
            <a:spLocks noChangeShapeType="1"/>
          </p:cNvSpPr>
          <p:nvPr/>
        </p:nvSpPr>
        <p:spPr bwMode="auto">
          <a:xfrm rot="-2700000">
            <a:off x="5384800" y="4202113"/>
            <a:ext cx="508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64" name="Line 44"/>
          <p:cNvSpPr>
            <a:spLocks noChangeShapeType="1"/>
          </p:cNvSpPr>
          <p:nvPr/>
        </p:nvSpPr>
        <p:spPr bwMode="auto">
          <a:xfrm>
            <a:off x="4800600" y="3006725"/>
            <a:ext cx="10128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65" name="Freeform 45"/>
          <p:cNvSpPr>
            <a:spLocks noChangeArrowheads="1"/>
          </p:cNvSpPr>
          <p:nvPr/>
        </p:nvSpPr>
        <p:spPr bwMode="auto">
          <a:xfrm>
            <a:off x="3554413" y="3535363"/>
            <a:ext cx="1223962" cy="847725"/>
          </a:xfrm>
          <a:custGeom>
            <a:avLst/>
            <a:gdLst>
              <a:gd name="T0" fmla="*/ 1032593694 w 1027"/>
              <a:gd name="T1" fmla="*/ 1009322578 h 712"/>
              <a:gd name="T2" fmla="*/ 0 w 1027"/>
              <a:gd name="T3" fmla="*/ 413936259 h 712"/>
              <a:gd name="T4" fmla="*/ 424683828 w 1027"/>
              <a:gd name="T5" fmla="*/ 0 h 712"/>
              <a:gd name="T6" fmla="*/ 1458698128 w 1027"/>
              <a:gd name="T7" fmla="*/ 589716563 h 712"/>
              <a:gd name="T8" fmla="*/ 1032593694 w 1027"/>
              <a:gd name="T9" fmla="*/ 1009322578 h 7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27" h="712">
                <a:moveTo>
                  <a:pt x="727" y="712"/>
                </a:moveTo>
                <a:lnTo>
                  <a:pt x="0" y="292"/>
                </a:lnTo>
                <a:lnTo>
                  <a:pt x="299" y="0"/>
                </a:lnTo>
                <a:lnTo>
                  <a:pt x="1027" y="416"/>
                </a:lnTo>
                <a:lnTo>
                  <a:pt x="727" y="71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66" name="Freeform 46"/>
          <p:cNvSpPr>
            <a:spLocks noChangeArrowheads="1"/>
          </p:cNvSpPr>
          <p:nvPr/>
        </p:nvSpPr>
        <p:spPr bwMode="auto">
          <a:xfrm>
            <a:off x="3930650" y="3154363"/>
            <a:ext cx="847725" cy="1228725"/>
          </a:xfrm>
          <a:custGeom>
            <a:avLst/>
            <a:gdLst>
              <a:gd name="T0" fmla="*/ 584046806 w 712"/>
              <a:gd name="T1" fmla="*/ 1462950703 h 1032"/>
              <a:gd name="T2" fmla="*/ 0 w 712"/>
              <a:gd name="T3" fmla="*/ 425276963 h 1032"/>
              <a:gd name="T4" fmla="*/ 402595556 w 712"/>
              <a:gd name="T5" fmla="*/ 0 h 1032"/>
              <a:gd name="T6" fmla="*/ 1009322578 w 712"/>
              <a:gd name="T7" fmla="*/ 1037674931 h 1032"/>
              <a:gd name="T8" fmla="*/ 584046806 w 712"/>
              <a:gd name="T9" fmla="*/ 1462950703 h 10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2" h="1032">
                <a:moveTo>
                  <a:pt x="412" y="1032"/>
                </a:moveTo>
                <a:lnTo>
                  <a:pt x="0" y="300"/>
                </a:lnTo>
                <a:lnTo>
                  <a:pt x="284" y="0"/>
                </a:lnTo>
                <a:lnTo>
                  <a:pt x="712" y="732"/>
                </a:lnTo>
                <a:lnTo>
                  <a:pt x="412" y="103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67" name="Rectangle 47"/>
          <p:cNvSpPr>
            <a:spLocks noChangeArrowheads="1"/>
          </p:cNvSpPr>
          <p:nvPr/>
        </p:nvSpPr>
        <p:spPr bwMode="auto">
          <a:xfrm>
            <a:off x="4468813" y="3389313"/>
            <a:ext cx="987425" cy="9794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59421" name="Line 48"/>
          <p:cNvSpPr>
            <a:spLocks noChangeShapeType="1"/>
          </p:cNvSpPr>
          <p:nvPr/>
        </p:nvSpPr>
        <p:spPr bwMode="auto">
          <a:xfrm>
            <a:off x="4448175" y="4386263"/>
            <a:ext cx="10128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69" name="Freeform 49"/>
          <p:cNvSpPr>
            <a:spLocks noChangeArrowheads="1"/>
          </p:cNvSpPr>
          <p:nvPr/>
        </p:nvSpPr>
        <p:spPr bwMode="auto">
          <a:xfrm>
            <a:off x="4300538" y="3867150"/>
            <a:ext cx="1152525" cy="533400"/>
          </a:xfrm>
          <a:custGeom>
            <a:avLst/>
            <a:gdLst>
              <a:gd name="T0" fmla="*/ 158769844 w 968"/>
              <a:gd name="T1" fmla="*/ 629409619 h 448"/>
              <a:gd name="T2" fmla="*/ 0 w 968"/>
              <a:gd name="T3" fmla="*/ 0 h 448"/>
              <a:gd name="T4" fmla="*/ 1206367444 w 968"/>
              <a:gd name="T5" fmla="*/ 0 h 448"/>
              <a:gd name="T6" fmla="*/ 1372225078 w 968"/>
              <a:gd name="T7" fmla="*/ 635079375 h 448"/>
              <a:gd name="T8" fmla="*/ 158769844 w 968"/>
              <a:gd name="T9" fmla="*/ 629409619 h 4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8" h="448">
                <a:moveTo>
                  <a:pt x="112" y="444"/>
                </a:moveTo>
                <a:lnTo>
                  <a:pt x="0" y="0"/>
                </a:lnTo>
                <a:lnTo>
                  <a:pt x="851" y="0"/>
                </a:lnTo>
                <a:lnTo>
                  <a:pt x="968" y="448"/>
                </a:lnTo>
                <a:lnTo>
                  <a:pt x="112" y="44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70" name="Freeform 50"/>
          <p:cNvSpPr>
            <a:spLocks noChangeArrowheads="1"/>
          </p:cNvSpPr>
          <p:nvPr/>
        </p:nvSpPr>
        <p:spPr bwMode="auto">
          <a:xfrm>
            <a:off x="4189413" y="4241800"/>
            <a:ext cx="1257300" cy="133350"/>
          </a:xfrm>
          <a:custGeom>
            <a:avLst/>
            <a:gdLst>
              <a:gd name="T0" fmla="*/ 294858281 w 1056"/>
              <a:gd name="T1" fmla="*/ 158769844 h 112"/>
              <a:gd name="T2" fmla="*/ 0 w 1056"/>
              <a:gd name="T3" fmla="*/ 5670947 h 112"/>
              <a:gd name="T4" fmla="*/ 1233301763 w 1056"/>
              <a:gd name="T5" fmla="*/ 0 h 112"/>
              <a:gd name="T6" fmla="*/ 1496972813 w 1056"/>
              <a:gd name="T7" fmla="*/ 153100088 h 112"/>
              <a:gd name="T8" fmla="*/ 294858281 w 1056"/>
              <a:gd name="T9" fmla="*/ 158769844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56" h="112">
                <a:moveTo>
                  <a:pt x="208" y="112"/>
                </a:moveTo>
                <a:lnTo>
                  <a:pt x="0" y="4"/>
                </a:lnTo>
                <a:lnTo>
                  <a:pt x="870" y="0"/>
                </a:lnTo>
                <a:lnTo>
                  <a:pt x="1056" y="108"/>
                </a:lnTo>
                <a:lnTo>
                  <a:pt x="208" y="11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71" name="Line 51"/>
          <p:cNvSpPr>
            <a:spLocks noChangeShapeType="1"/>
          </p:cNvSpPr>
          <p:nvPr/>
        </p:nvSpPr>
        <p:spPr bwMode="auto">
          <a:xfrm rot="5400000">
            <a:off x="4291013" y="3513138"/>
            <a:ext cx="100965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425" name="Line 52"/>
          <p:cNvSpPr>
            <a:spLocks noChangeShapeType="1"/>
          </p:cNvSpPr>
          <p:nvPr/>
        </p:nvSpPr>
        <p:spPr bwMode="auto">
          <a:xfrm>
            <a:off x="4784725" y="4021138"/>
            <a:ext cx="1014413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426" name="Line 53"/>
          <p:cNvSpPr>
            <a:spLocks noChangeShapeType="1"/>
          </p:cNvSpPr>
          <p:nvPr/>
        </p:nvSpPr>
        <p:spPr bwMode="auto">
          <a:xfrm rot="-2700000">
            <a:off x="4368800" y="4202113"/>
            <a:ext cx="506413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74" name="Line 54"/>
          <p:cNvSpPr>
            <a:spLocks noChangeShapeType="1"/>
          </p:cNvSpPr>
          <p:nvPr/>
        </p:nvSpPr>
        <p:spPr bwMode="auto">
          <a:xfrm rot="5400000">
            <a:off x="3933825" y="3876676"/>
            <a:ext cx="10128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775" name="Picture 55" descr="剪刀"/>
          <p:cNvPicPr preferRelativeResize="0"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00538" y="3273425"/>
            <a:ext cx="17145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6" name="Picture 56" descr="剪刀"/>
          <p:cNvPicPr preferRelativeResize="0"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24388" y="2949575"/>
            <a:ext cx="17145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30" name="Rectangle 57"/>
          <p:cNvSpPr>
            <a:spLocks noChangeArrowheads="1"/>
          </p:cNvSpPr>
          <p:nvPr/>
        </p:nvSpPr>
        <p:spPr bwMode="auto">
          <a:xfrm>
            <a:off x="840262" y="1476157"/>
            <a:ext cx="79587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将一个正方体的表面沿某些棱剪开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能展成哪些平面图形？</a:t>
            </a:r>
          </a:p>
        </p:txBody>
      </p:sp>
      <p:sp>
        <p:nvSpPr>
          <p:cNvPr id="59433" name="Text Box 4"/>
          <p:cNvSpPr txBox="1">
            <a:spLocks noChangeArrowheads="1"/>
          </p:cNvSpPr>
          <p:nvPr/>
        </p:nvSpPr>
        <p:spPr bwMode="auto">
          <a:xfrm>
            <a:off x="500062" y="2677259"/>
            <a:ext cx="2962275" cy="1631216"/>
          </a:xfrm>
          <a:prstGeom prst="rect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4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友情提示：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沿着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棱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剪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展开后是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一个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平面图形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59431" name="文本框 6151"/>
          <p:cNvSpPr txBox="1">
            <a:spLocks noChangeArrowheads="1"/>
          </p:cNvSpPr>
          <p:nvPr/>
        </p:nvSpPr>
        <p:spPr bwMode="auto">
          <a:xfrm>
            <a:off x="4440237" y="1033962"/>
            <a:ext cx="2632075" cy="46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立体图形的展开图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862716" y="1066295"/>
            <a:ext cx="3666199" cy="461665"/>
            <a:chOff x="460374" y="864542"/>
            <a:chExt cx="3666199" cy="461665"/>
          </a:xfrm>
        </p:grpSpPr>
        <p:grpSp>
          <p:nvGrpSpPr>
            <p:cNvPr id="63" name="组合 62"/>
            <p:cNvGrpSpPr/>
            <p:nvPr/>
          </p:nvGrpSpPr>
          <p:grpSpPr>
            <a:xfrm>
              <a:off x="460374" y="864542"/>
              <a:ext cx="3666199" cy="461665"/>
              <a:chOff x="460374" y="864542"/>
              <a:chExt cx="3666199" cy="461665"/>
            </a:xfrm>
          </p:grpSpPr>
          <p:sp>
            <p:nvSpPr>
              <p:cNvPr id="65" name="圆角矩形 64"/>
              <p:cNvSpPr/>
              <p:nvPr/>
            </p:nvSpPr>
            <p:spPr>
              <a:xfrm>
                <a:off x="460374" y="916940"/>
                <a:ext cx="1812920" cy="369570"/>
              </a:xfrm>
              <a:prstGeom prst="roundRect">
                <a:avLst/>
              </a:prstGeom>
              <a:solidFill>
                <a:srgbClr val="009FB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6" name="文本框 22"/>
              <p:cNvSpPr txBox="1"/>
              <p:nvPr/>
            </p:nvSpPr>
            <p:spPr>
              <a:xfrm>
                <a:off x="560661" y="864542"/>
                <a:ext cx="35659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学生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活动三</a:t>
                </a:r>
                <a:r>
                  <a:rPr lang="en-US" altLang="zh-CN" sz="2400" dirty="0" smtClean="0">
                    <a:solidFill>
                      <a:srgbClr val="00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 </a:t>
                </a:r>
                <a:r>
                  <a:rPr lang="zh-CN" altLang="en-US" sz="2400" dirty="0" smtClean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【一起探究】</a:t>
                </a:r>
                <a:endParaRPr lang="zh-CN" altLang="en-US" sz="2400" dirty="0"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+mn-ea"/>
                </a:endParaRPr>
              </a:p>
            </p:txBody>
          </p:sp>
        </p:grpSp>
        <p:cxnSp>
          <p:nvCxnSpPr>
            <p:cNvPr id="64" name="直接连接符 63"/>
            <p:cNvCxnSpPr/>
            <p:nvPr/>
          </p:nvCxnSpPr>
          <p:spPr>
            <a:xfrm>
              <a:off x="554355" y="914400"/>
              <a:ext cx="0" cy="361950"/>
            </a:xfrm>
            <a:prstGeom prst="line">
              <a:avLst/>
            </a:prstGeom>
            <a:ln w="19050" cmpd="sng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59259E-6 L 0.05417 -0.07222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" dur="30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6 L 0.11823 -0.00185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307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3" y="-9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3000"/>
                                        <p:tgtEl>
                                          <p:spTgt spid="307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6.17284E-7 L 0.12135 -0.0037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307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9" y="-18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30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5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000"/>
                            </p:stCondLst>
                            <p:childTnLst>
                              <p:par>
                                <p:cTn id="56" presetID="22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7" dur="10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3000"/>
                            </p:stCondLst>
                            <p:childTnLst>
                              <p:par>
                                <p:cTn id="60" presetID="22" presetClass="exit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" dur="1000"/>
                                        <p:tgtEl>
                                          <p:spTgt spid="307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4500"/>
                            </p:stCondLst>
                            <p:childTnLst>
                              <p:par>
                                <p:cTn id="6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500"/>
                            </p:stCondLst>
                            <p:childTnLst>
                              <p:par>
                                <p:cTn id="6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500"/>
                            </p:stCondLst>
                            <p:childTnLst>
                              <p:par>
                                <p:cTn id="7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500"/>
                            </p:stCondLst>
                            <p:childTnLst>
                              <p:par>
                                <p:cTn id="76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0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0"/>
                            </p:stCondLst>
                            <p:childTnLst>
                              <p:par>
                                <p:cTn id="82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5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6500"/>
                            </p:stCondLst>
                            <p:childTnLst>
                              <p:par>
                                <p:cTn id="88" presetID="22" presetClass="exit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9" dur="1000"/>
                                        <p:tgtEl>
                                          <p:spTgt spid="307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8500"/>
                            </p:stCondLst>
                            <p:childTnLst>
                              <p:par>
                                <p:cTn id="92" presetID="22" presetClass="exit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3" dur="1000"/>
                                        <p:tgtEl>
                                          <p:spTgt spid="307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0"/>
                            </p:stCondLst>
                            <p:childTnLst>
                              <p:par>
                                <p:cTn id="9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10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2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15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1500"/>
                            </p:stCondLst>
                            <p:childTnLst>
                              <p:par>
                                <p:cTn id="108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30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3000"/>
                            </p:stCondLst>
                            <p:childTnLst>
                              <p:par>
                                <p:cTn id="120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3500"/>
                            </p:stCondLst>
                            <p:childTnLst>
                              <p:par>
                                <p:cTn id="126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4000"/>
                            </p:stCondLst>
                            <p:childTnLst>
                              <p:par>
                                <p:cTn id="1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4000"/>
                            </p:stCondLst>
                            <p:childTnLst>
                              <p:par>
                                <p:cTn id="1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5000"/>
                            </p:stCondLst>
                            <p:childTnLst>
                              <p:par>
                                <p:cTn id="138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5500"/>
                            </p:stCondLst>
                            <p:childTnLst>
                              <p:par>
                                <p:cTn id="1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5500"/>
                            </p:stCondLst>
                            <p:childTnLst>
                              <p:par>
                                <p:cTn id="144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6000"/>
                            </p:stCondLst>
                            <p:childTnLst>
                              <p:par>
                                <p:cTn id="1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bldLvl="0" animBg="1"/>
      <p:bldP spid="30726" grpId="0" bldLvl="0" animBg="1"/>
      <p:bldP spid="30726" grpId="1" bldLvl="0" animBg="1"/>
      <p:bldP spid="30727" grpId="0" bldLvl="0" animBg="1"/>
      <p:bldP spid="30727" grpId="1" bldLvl="0" animBg="1"/>
      <p:bldP spid="30728" grpId="0" bldLvl="0" animBg="1"/>
      <p:bldP spid="30729" grpId="0" bldLvl="0" animBg="1"/>
      <p:bldP spid="30743" grpId="0" bldLvl="0" animBg="1"/>
      <p:bldP spid="30744" grpId="0" bldLvl="0" animBg="1"/>
      <p:bldP spid="30746" grpId="0" bldLvl="0" animBg="1"/>
      <p:bldP spid="30748" grpId="0" bldLvl="0" animBg="1"/>
      <p:bldP spid="30749" grpId="0" bldLvl="0" animBg="1"/>
      <p:bldP spid="30750" grpId="0" bldLvl="0" animBg="1"/>
      <p:bldP spid="30750" grpId="1" bldLvl="0" animBg="1"/>
      <p:bldP spid="30751" grpId="0" bldLvl="0" animBg="1"/>
      <p:bldP spid="30751" grpId="1" bldLvl="0" animBg="1"/>
      <p:bldP spid="30752" grpId="0" bldLvl="0" animBg="1"/>
      <p:bldP spid="30752" grpId="1" bldLvl="0" animBg="1"/>
      <p:bldP spid="30759" grpId="0" bldLvl="0" animBg="1"/>
      <p:bldP spid="30760" grpId="0" bldLvl="0" animBg="1"/>
      <p:bldP spid="30761" grpId="0" bldLvl="0" animBg="1"/>
      <p:bldP spid="30762" grpId="0" bldLvl="0" animBg="1"/>
      <p:bldP spid="30764" grpId="0" bldLvl="0" animBg="1"/>
      <p:bldP spid="30765" grpId="0" bldLvl="0" animBg="1"/>
      <p:bldP spid="30765" grpId="1" bldLvl="0" animBg="1"/>
      <p:bldP spid="30766" grpId="0" bldLvl="0" animBg="1"/>
      <p:bldP spid="30766" grpId="1" bldLvl="0" animBg="1"/>
      <p:bldP spid="30767" grpId="0" bldLvl="0" animBg="1"/>
      <p:bldP spid="30769" grpId="0" bldLvl="0" animBg="1"/>
      <p:bldP spid="30769" grpId="1" bldLvl="0" animBg="1"/>
      <p:bldP spid="30770" grpId="0" bldLvl="0" animBg="1"/>
      <p:bldP spid="30770" grpId="1" bldLvl="0" animBg="1"/>
      <p:bldP spid="30771" grpId="0" bldLvl="0" animBg="1"/>
      <p:bldP spid="3077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18" name="Group 4"/>
          <p:cNvGrpSpPr/>
          <p:nvPr/>
        </p:nvGrpSpPr>
        <p:grpSpPr bwMode="auto">
          <a:xfrm>
            <a:off x="7981954" y="1240234"/>
            <a:ext cx="912812" cy="842962"/>
            <a:chOff x="1728" y="336"/>
            <a:chExt cx="1536" cy="1542"/>
          </a:xfrm>
        </p:grpSpPr>
        <p:sp>
          <p:nvSpPr>
            <p:cNvPr id="60518" name="AutoShape 5"/>
            <p:cNvSpPr>
              <a:spLocks noChangeArrowheads="1"/>
            </p:cNvSpPr>
            <p:nvPr/>
          </p:nvSpPr>
          <p:spPr bwMode="auto">
            <a:xfrm>
              <a:off x="1728" y="336"/>
              <a:ext cx="1536" cy="1542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bg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0519" name="Line 6"/>
            <p:cNvSpPr>
              <a:spLocks noChangeShapeType="1"/>
            </p:cNvSpPr>
            <p:nvPr/>
          </p:nvSpPr>
          <p:spPr bwMode="auto">
            <a:xfrm>
              <a:off x="2112" y="336"/>
              <a:ext cx="0" cy="1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0520" name="Line 7"/>
            <p:cNvSpPr>
              <a:spLocks noChangeShapeType="1"/>
            </p:cNvSpPr>
            <p:nvPr/>
          </p:nvSpPr>
          <p:spPr bwMode="auto">
            <a:xfrm>
              <a:off x="2112" y="1488"/>
              <a:ext cx="11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0521" name="Line 8"/>
            <p:cNvSpPr>
              <a:spLocks noChangeShapeType="1"/>
            </p:cNvSpPr>
            <p:nvPr/>
          </p:nvSpPr>
          <p:spPr bwMode="auto">
            <a:xfrm flipV="1">
              <a:off x="1728" y="1488"/>
              <a:ext cx="384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sp>
        <p:nvSpPr>
          <p:cNvPr id="60419" name="Rectangle 86"/>
          <p:cNvSpPr>
            <a:spLocks noChangeArrowheads="1"/>
          </p:cNvSpPr>
          <p:nvPr/>
        </p:nvSpPr>
        <p:spPr bwMode="auto">
          <a:xfrm>
            <a:off x="1570041" y="3921521"/>
            <a:ext cx="6411913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  <a:latin typeface="Times New Roman" panose="02020603050405020304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1519241" y="1811734"/>
            <a:ext cx="6343192" cy="1987550"/>
            <a:chOff x="939" y="2672"/>
            <a:chExt cx="13322" cy="4170"/>
          </a:xfrm>
        </p:grpSpPr>
        <p:grpSp>
          <p:nvGrpSpPr>
            <p:cNvPr id="60429" name="Group 51"/>
            <p:cNvGrpSpPr/>
            <p:nvPr/>
          </p:nvGrpSpPr>
          <p:grpSpPr bwMode="auto">
            <a:xfrm>
              <a:off x="939" y="5264"/>
              <a:ext cx="1922" cy="1496"/>
              <a:chOff x="3263" y="1968"/>
              <a:chExt cx="769" cy="598"/>
            </a:xfrm>
          </p:grpSpPr>
          <p:sp>
            <p:nvSpPr>
              <p:cNvPr id="60512" name="Rectangle 52"/>
              <p:cNvSpPr>
                <a:spLocks noChangeArrowheads="1"/>
              </p:cNvSpPr>
              <p:nvPr/>
            </p:nvSpPr>
            <p:spPr bwMode="auto">
              <a:xfrm rot="-5400000">
                <a:off x="3643" y="2171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513" name="Rectangle 53"/>
              <p:cNvSpPr>
                <a:spLocks noChangeArrowheads="1"/>
              </p:cNvSpPr>
              <p:nvPr/>
            </p:nvSpPr>
            <p:spPr bwMode="auto">
              <a:xfrm rot="16200000">
                <a:off x="3836" y="2370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514" name="Rectangle 54"/>
              <p:cNvSpPr>
                <a:spLocks noChangeArrowheads="1"/>
              </p:cNvSpPr>
              <p:nvPr/>
            </p:nvSpPr>
            <p:spPr bwMode="auto">
              <a:xfrm rot="16200000">
                <a:off x="3644" y="2370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515" name="Rectangle 55"/>
              <p:cNvSpPr>
                <a:spLocks noChangeArrowheads="1"/>
              </p:cNvSpPr>
              <p:nvPr/>
            </p:nvSpPr>
            <p:spPr bwMode="auto">
              <a:xfrm rot="-5400000">
                <a:off x="3260" y="1972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516" name="Rectangle 56"/>
              <p:cNvSpPr>
                <a:spLocks noChangeArrowheads="1"/>
              </p:cNvSpPr>
              <p:nvPr/>
            </p:nvSpPr>
            <p:spPr bwMode="auto">
              <a:xfrm rot="-5400000">
                <a:off x="3259" y="2171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517" name="Rectangle 57"/>
              <p:cNvSpPr>
                <a:spLocks noChangeArrowheads="1"/>
              </p:cNvSpPr>
              <p:nvPr/>
            </p:nvSpPr>
            <p:spPr bwMode="auto">
              <a:xfrm rot="-5400000">
                <a:off x="3451" y="2171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p:grpSp>
        <p:grpSp>
          <p:nvGrpSpPr>
            <p:cNvPr id="60430" name="Group 58"/>
            <p:cNvGrpSpPr/>
            <p:nvPr/>
          </p:nvGrpSpPr>
          <p:grpSpPr bwMode="auto">
            <a:xfrm rot="10800000">
              <a:off x="3460" y="5260"/>
              <a:ext cx="1920" cy="1462"/>
              <a:chOff x="4319" y="1967"/>
              <a:chExt cx="768" cy="585"/>
            </a:xfrm>
          </p:grpSpPr>
          <p:sp>
            <p:nvSpPr>
              <p:cNvPr id="60506" name="Rectangle 59"/>
              <p:cNvSpPr>
                <a:spLocks noChangeArrowheads="1"/>
              </p:cNvSpPr>
              <p:nvPr/>
            </p:nvSpPr>
            <p:spPr bwMode="auto">
              <a:xfrm rot="-5400000">
                <a:off x="4891" y="2171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507" name="Rectangle 60"/>
              <p:cNvSpPr>
                <a:spLocks noChangeArrowheads="1"/>
              </p:cNvSpPr>
              <p:nvPr/>
            </p:nvSpPr>
            <p:spPr bwMode="auto">
              <a:xfrm rot="-5400000">
                <a:off x="4700" y="2356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508" name="Rectangle 61"/>
              <p:cNvSpPr>
                <a:spLocks noChangeArrowheads="1"/>
              </p:cNvSpPr>
              <p:nvPr/>
            </p:nvSpPr>
            <p:spPr bwMode="auto">
              <a:xfrm rot="-5400000">
                <a:off x="4508" y="1972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509" name="Rectangle 62"/>
              <p:cNvSpPr>
                <a:spLocks noChangeArrowheads="1"/>
              </p:cNvSpPr>
              <p:nvPr/>
            </p:nvSpPr>
            <p:spPr bwMode="auto">
              <a:xfrm rot="-5400000">
                <a:off x="4315" y="1971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510" name="Rectangle 63"/>
              <p:cNvSpPr>
                <a:spLocks noChangeArrowheads="1"/>
              </p:cNvSpPr>
              <p:nvPr/>
            </p:nvSpPr>
            <p:spPr bwMode="auto">
              <a:xfrm rot="-5400000">
                <a:off x="4507" y="2171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511" name="Rectangle 64"/>
              <p:cNvSpPr>
                <a:spLocks noChangeArrowheads="1"/>
              </p:cNvSpPr>
              <p:nvPr/>
            </p:nvSpPr>
            <p:spPr bwMode="auto">
              <a:xfrm rot="-5400000">
                <a:off x="4699" y="2171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p:grpSp>
        <p:grpSp>
          <p:nvGrpSpPr>
            <p:cNvPr id="60431" name="Group 65"/>
            <p:cNvGrpSpPr/>
            <p:nvPr/>
          </p:nvGrpSpPr>
          <p:grpSpPr bwMode="auto">
            <a:xfrm rot="10800000">
              <a:off x="5980" y="5260"/>
              <a:ext cx="1917" cy="1500"/>
              <a:chOff x="144" y="3023"/>
              <a:chExt cx="767" cy="600"/>
            </a:xfrm>
          </p:grpSpPr>
          <p:sp>
            <p:nvSpPr>
              <p:cNvPr id="60500" name="Rectangle 66"/>
              <p:cNvSpPr>
                <a:spLocks noChangeArrowheads="1"/>
              </p:cNvSpPr>
              <p:nvPr/>
            </p:nvSpPr>
            <p:spPr bwMode="auto">
              <a:xfrm rot="-5400000">
                <a:off x="140" y="3028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501" name="Rectangle 67"/>
              <p:cNvSpPr>
                <a:spLocks noChangeArrowheads="1"/>
              </p:cNvSpPr>
              <p:nvPr/>
            </p:nvSpPr>
            <p:spPr bwMode="auto">
              <a:xfrm rot="-5400000">
                <a:off x="331" y="3227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502" name="Rectangle 68"/>
              <p:cNvSpPr>
                <a:spLocks noChangeArrowheads="1"/>
              </p:cNvSpPr>
              <p:nvPr/>
            </p:nvSpPr>
            <p:spPr bwMode="auto">
              <a:xfrm rot="-5400000">
                <a:off x="331" y="3427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503" name="Rectangle 69"/>
              <p:cNvSpPr>
                <a:spLocks noChangeArrowheads="1"/>
              </p:cNvSpPr>
              <p:nvPr/>
            </p:nvSpPr>
            <p:spPr bwMode="auto">
              <a:xfrm rot="-5400000">
                <a:off x="331" y="3027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504" name="Rectangle 70"/>
              <p:cNvSpPr>
                <a:spLocks noChangeArrowheads="1"/>
              </p:cNvSpPr>
              <p:nvPr/>
            </p:nvSpPr>
            <p:spPr bwMode="auto">
              <a:xfrm rot="-5400000">
                <a:off x="523" y="3227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505" name="Rectangle 71"/>
              <p:cNvSpPr>
                <a:spLocks noChangeArrowheads="1"/>
              </p:cNvSpPr>
              <p:nvPr/>
            </p:nvSpPr>
            <p:spPr bwMode="auto">
              <a:xfrm rot="-5400000">
                <a:off x="715" y="3227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p:grpSp>
        <p:grpSp>
          <p:nvGrpSpPr>
            <p:cNvPr id="60432" name="Group 72"/>
            <p:cNvGrpSpPr/>
            <p:nvPr/>
          </p:nvGrpSpPr>
          <p:grpSpPr bwMode="auto">
            <a:xfrm>
              <a:off x="11500" y="5620"/>
              <a:ext cx="2397" cy="1000"/>
              <a:chOff x="1632" y="3023"/>
              <a:chExt cx="959" cy="400"/>
            </a:xfrm>
          </p:grpSpPr>
          <p:sp>
            <p:nvSpPr>
              <p:cNvPr id="60494" name="Rectangle 73"/>
              <p:cNvSpPr>
                <a:spLocks noChangeArrowheads="1"/>
              </p:cNvSpPr>
              <p:nvPr/>
            </p:nvSpPr>
            <p:spPr bwMode="auto">
              <a:xfrm rot="-5400000">
                <a:off x="1820" y="3028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495" name="Rectangle 74"/>
              <p:cNvSpPr>
                <a:spLocks noChangeArrowheads="1"/>
              </p:cNvSpPr>
              <p:nvPr/>
            </p:nvSpPr>
            <p:spPr bwMode="auto">
              <a:xfrm rot="-5400000">
                <a:off x="2011" y="3227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496" name="Rectangle 75"/>
              <p:cNvSpPr>
                <a:spLocks noChangeArrowheads="1"/>
              </p:cNvSpPr>
              <p:nvPr/>
            </p:nvSpPr>
            <p:spPr bwMode="auto">
              <a:xfrm rot="-5400000">
                <a:off x="1628" y="3028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497" name="Rectangle 76"/>
              <p:cNvSpPr>
                <a:spLocks noChangeArrowheads="1"/>
              </p:cNvSpPr>
              <p:nvPr/>
            </p:nvSpPr>
            <p:spPr bwMode="auto">
              <a:xfrm rot="-5400000">
                <a:off x="2011" y="3027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498" name="Rectangle 77"/>
              <p:cNvSpPr>
                <a:spLocks noChangeArrowheads="1"/>
              </p:cNvSpPr>
              <p:nvPr/>
            </p:nvSpPr>
            <p:spPr bwMode="auto">
              <a:xfrm rot="-5400000">
                <a:off x="2203" y="3227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499" name="Rectangle 78"/>
              <p:cNvSpPr>
                <a:spLocks noChangeArrowheads="1"/>
              </p:cNvSpPr>
              <p:nvPr/>
            </p:nvSpPr>
            <p:spPr bwMode="auto">
              <a:xfrm rot="-5400000">
                <a:off x="2395" y="3227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p:grpSp>
        <p:grpSp>
          <p:nvGrpSpPr>
            <p:cNvPr id="60433" name="Group 79"/>
            <p:cNvGrpSpPr/>
            <p:nvPr/>
          </p:nvGrpSpPr>
          <p:grpSpPr bwMode="auto">
            <a:xfrm>
              <a:off x="8620" y="5380"/>
              <a:ext cx="1930" cy="1462"/>
              <a:chOff x="3408" y="3071"/>
              <a:chExt cx="768" cy="585"/>
            </a:xfrm>
          </p:grpSpPr>
          <p:sp>
            <p:nvSpPr>
              <p:cNvPr id="60488" name="Rectangle 80"/>
              <p:cNvSpPr>
                <a:spLocks noChangeArrowheads="1"/>
              </p:cNvSpPr>
              <p:nvPr/>
            </p:nvSpPr>
            <p:spPr bwMode="auto">
              <a:xfrm rot="-5400000">
                <a:off x="3980" y="3460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489" name="Rectangle 81"/>
              <p:cNvSpPr>
                <a:spLocks noChangeArrowheads="1"/>
              </p:cNvSpPr>
              <p:nvPr/>
            </p:nvSpPr>
            <p:spPr bwMode="auto">
              <a:xfrm rot="-5400000">
                <a:off x="3595" y="3275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490" name="Rectangle 82"/>
              <p:cNvSpPr>
                <a:spLocks noChangeArrowheads="1"/>
              </p:cNvSpPr>
              <p:nvPr/>
            </p:nvSpPr>
            <p:spPr bwMode="auto">
              <a:xfrm rot="-5400000">
                <a:off x="3404" y="3076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491" name="Rectangle 83"/>
              <p:cNvSpPr>
                <a:spLocks noChangeArrowheads="1"/>
              </p:cNvSpPr>
              <p:nvPr/>
            </p:nvSpPr>
            <p:spPr bwMode="auto">
              <a:xfrm rot="-5400000">
                <a:off x="3595" y="3075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492" name="Rectangle 84"/>
              <p:cNvSpPr>
                <a:spLocks noChangeArrowheads="1"/>
              </p:cNvSpPr>
              <p:nvPr/>
            </p:nvSpPr>
            <p:spPr bwMode="auto">
              <a:xfrm rot="-5400000">
                <a:off x="3787" y="3275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0493" name="Rectangle 85"/>
              <p:cNvSpPr>
                <a:spLocks noChangeArrowheads="1"/>
              </p:cNvSpPr>
              <p:nvPr/>
            </p:nvSpPr>
            <p:spPr bwMode="auto">
              <a:xfrm rot="-5400000">
                <a:off x="3788" y="3460"/>
                <a:ext cx="200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p:grpSp>
        <p:grpSp>
          <p:nvGrpSpPr>
            <p:cNvPr id="60434" name="组合 6"/>
            <p:cNvGrpSpPr/>
            <p:nvPr/>
          </p:nvGrpSpPr>
          <p:grpSpPr bwMode="auto">
            <a:xfrm>
              <a:off x="940" y="2672"/>
              <a:ext cx="13321" cy="1808"/>
              <a:chOff x="940" y="2672"/>
              <a:chExt cx="13321" cy="1808"/>
            </a:xfrm>
          </p:grpSpPr>
          <p:grpSp>
            <p:nvGrpSpPr>
              <p:cNvPr id="60440" name="Group 9"/>
              <p:cNvGrpSpPr/>
              <p:nvPr/>
            </p:nvGrpSpPr>
            <p:grpSpPr bwMode="auto">
              <a:xfrm rot="-5400000">
                <a:off x="1150" y="2770"/>
                <a:ext cx="1500" cy="1920"/>
                <a:chOff x="3264" y="2448"/>
                <a:chExt cx="1152" cy="1536"/>
              </a:xfrm>
            </p:grpSpPr>
            <p:sp>
              <p:nvSpPr>
                <p:cNvPr id="60482" name="Rectangle 10"/>
                <p:cNvSpPr>
                  <a:spLocks noChangeArrowheads="1"/>
                </p:cNvSpPr>
                <p:nvPr/>
              </p:nvSpPr>
              <p:spPr bwMode="auto">
                <a:xfrm>
                  <a:off x="3648" y="3600"/>
                  <a:ext cx="384" cy="384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83" name="Rectangle 11"/>
                <p:cNvSpPr>
                  <a:spLocks noChangeArrowheads="1"/>
                </p:cNvSpPr>
                <p:nvPr/>
              </p:nvSpPr>
              <p:spPr bwMode="auto">
                <a:xfrm>
                  <a:off x="3648" y="2448"/>
                  <a:ext cx="384" cy="384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84" name="Rectangle 12"/>
                <p:cNvSpPr>
                  <a:spLocks noChangeArrowheads="1"/>
                </p:cNvSpPr>
                <p:nvPr/>
              </p:nvSpPr>
              <p:spPr bwMode="auto">
                <a:xfrm>
                  <a:off x="3264" y="2448"/>
                  <a:ext cx="384" cy="384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85" name="Rectangle 13"/>
                <p:cNvSpPr>
                  <a:spLocks noChangeArrowheads="1"/>
                </p:cNvSpPr>
                <p:nvPr/>
              </p:nvSpPr>
              <p:spPr bwMode="auto">
                <a:xfrm>
                  <a:off x="4032" y="2448"/>
                  <a:ext cx="384" cy="384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86" name="Rectangle 14"/>
                <p:cNvSpPr>
                  <a:spLocks noChangeArrowheads="1"/>
                </p:cNvSpPr>
                <p:nvPr/>
              </p:nvSpPr>
              <p:spPr bwMode="auto">
                <a:xfrm>
                  <a:off x="3648" y="2832"/>
                  <a:ext cx="384" cy="384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87" name="Rectangle 15"/>
                <p:cNvSpPr>
                  <a:spLocks noChangeArrowheads="1"/>
                </p:cNvSpPr>
                <p:nvPr/>
              </p:nvSpPr>
              <p:spPr bwMode="auto">
                <a:xfrm>
                  <a:off x="3648" y="3216"/>
                  <a:ext cx="384" cy="384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</p:grpSp>
          <p:grpSp>
            <p:nvGrpSpPr>
              <p:cNvPr id="60441" name="Group 16"/>
              <p:cNvGrpSpPr/>
              <p:nvPr/>
            </p:nvGrpSpPr>
            <p:grpSpPr bwMode="auto">
              <a:xfrm>
                <a:off x="3100" y="2980"/>
                <a:ext cx="1920" cy="1497"/>
                <a:chOff x="1535" y="768"/>
                <a:chExt cx="768" cy="599"/>
              </a:xfrm>
            </p:grpSpPr>
            <p:sp>
              <p:nvSpPr>
                <p:cNvPr id="60476" name="Rectangle 17"/>
                <p:cNvSpPr>
                  <a:spLocks noChangeArrowheads="1"/>
                </p:cNvSpPr>
                <p:nvPr/>
              </p:nvSpPr>
              <p:spPr bwMode="auto">
                <a:xfrm rot="-5400000">
                  <a:off x="2107" y="971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77" name="Rectangle 18"/>
                <p:cNvSpPr>
                  <a:spLocks noChangeArrowheads="1"/>
                </p:cNvSpPr>
                <p:nvPr/>
              </p:nvSpPr>
              <p:spPr bwMode="auto">
                <a:xfrm rot="-5400000">
                  <a:off x="1531" y="971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78" name="Rectangle 19"/>
                <p:cNvSpPr>
                  <a:spLocks noChangeArrowheads="1"/>
                </p:cNvSpPr>
                <p:nvPr/>
              </p:nvSpPr>
              <p:spPr bwMode="auto">
                <a:xfrm rot="-5400000">
                  <a:off x="1531" y="1171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79" name="Rectangle 20"/>
                <p:cNvSpPr>
                  <a:spLocks noChangeArrowheads="1"/>
                </p:cNvSpPr>
                <p:nvPr/>
              </p:nvSpPr>
              <p:spPr bwMode="auto">
                <a:xfrm rot="-5400000">
                  <a:off x="1724" y="772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80" name="Rectangle 21"/>
                <p:cNvSpPr>
                  <a:spLocks noChangeArrowheads="1"/>
                </p:cNvSpPr>
                <p:nvPr/>
              </p:nvSpPr>
              <p:spPr bwMode="auto">
                <a:xfrm rot="-5400000">
                  <a:off x="1723" y="971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81" name="Rectangle 22"/>
                <p:cNvSpPr>
                  <a:spLocks noChangeArrowheads="1"/>
                </p:cNvSpPr>
                <p:nvPr/>
              </p:nvSpPr>
              <p:spPr bwMode="auto">
                <a:xfrm rot="-5400000">
                  <a:off x="1915" y="971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</p:grpSp>
          <p:grpSp>
            <p:nvGrpSpPr>
              <p:cNvPr id="60442" name="Group 23"/>
              <p:cNvGrpSpPr/>
              <p:nvPr/>
            </p:nvGrpSpPr>
            <p:grpSpPr bwMode="auto">
              <a:xfrm>
                <a:off x="5260" y="2980"/>
                <a:ext cx="1920" cy="1500"/>
                <a:chOff x="2736" y="768"/>
                <a:chExt cx="768" cy="600"/>
              </a:xfrm>
            </p:grpSpPr>
            <p:sp>
              <p:nvSpPr>
                <p:cNvPr id="60470" name="Rectangle 24"/>
                <p:cNvSpPr>
                  <a:spLocks noChangeArrowheads="1"/>
                </p:cNvSpPr>
                <p:nvPr/>
              </p:nvSpPr>
              <p:spPr bwMode="auto">
                <a:xfrm rot="-5400000">
                  <a:off x="3308" y="972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71" name="Rectangle 25"/>
                <p:cNvSpPr>
                  <a:spLocks noChangeArrowheads="1"/>
                </p:cNvSpPr>
                <p:nvPr/>
              </p:nvSpPr>
              <p:spPr bwMode="auto">
                <a:xfrm rot="-5400000">
                  <a:off x="2732" y="972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72" name="Rectangle 26"/>
                <p:cNvSpPr>
                  <a:spLocks noChangeArrowheads="1"/>
                </p:cNvSpPr>
                <p:nvPr/>
              </p:nvSpPr>
              <p:spPr bwMode="auto">
                <a:xfrm rot="-5400000">
                  <a:off x="2732" y="1172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73" name="Rectangle 27"/>
                <p:cNvSpPr>
                  <a:spLocks noChangeArrowheads="1"/>
                </p:cNvSpPr>
                <p:nvPr/>
              </p:nvSpPr>
              <p:spPr bwMode="auto">
                <a:xfrm rot="-5400000">
                  <a:off x="3116" y="772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74" name="Rectangle 28"/>
                <p:cNvSpPr>
                  <a:spLocks noChangeArrowheads="1"/>
                </p:cNvSpPr>
                <p:nvPr/>
              </p:nvSpPr>
              <p:spPr bwMode="auto">
                <a:xfrm rot="-5400000">
                  <a:off x="2924" y="972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75" name="Rectangle 29"/>
                <p:cNvSpPr>
                  <a:spLocks noChangeArrowheads="1"/>
                </p:cNvSpPr>
                <p:nvPr/>
              </p:nvSpPr>
              <p:spPr bwMode="auto">
                <a:xfrm rot="-5400000">
                  <a:off x="3116" y="972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</p:grpSp>
          <p:grpSp>
            <p:nvGrpSpPr>
              <p:cNvPr id="60443" name="Group 30"/>
              <p:cNvGrpSpPr/>
              <p:nvPr/>
            </p:nvGrpSpPr>
            <p:grpSpPr bwMode="auto">
              <a:xfrm>
                <a:off x="7420" y="2980"/>
                <a:ext cx="1922" cy="1497"/>
                <a:chOff x="4271" y="816"/>
                <a:chExt cx="769" cy="599"/>
              </a:xfrm>
            </p:grpSpPr>
            <p:sp>
              <p:nvSpPr>
                <p:cNvPr id="60464" name="Rectangle 31"/>
                <p:cNvSpPr>
                  <a:spLocks noChangeArrowheads="1"/>
                </p:cNvSpPr>
                <p:nvPr/>
              </p:nvSpPr>
              <p:spPr bwMode="auto">
                <a:xfrm rot="-5400000">
                  <a:off x="4843" y="1019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65" name="Rectangle 32"/>
                <p:cNvSpPr>
                  <a:spLocks noChangeArrowheads="1"/>
                </p:cNvSpPr>
                <p:nvPr/>
              </p:nvSpPr>
              <p:spPr bwMode="auto">
                <a:xfrm rot="-5400000">
                  <a:off x="4267" y="1019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66" name="Rectangle 33"/>
                <p:cNvSpPr>
                  <a:spLocks noChangeArrowheads="1"/>
                </p:cNvSpPr>
                <p:nvPr/>
              </p:nvSpPr>
              <p:spPr bwMode="auto">
                <a:xfrm rot="-5400000">
                  <a:off x="4267" y="1219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67" name="Rectangle 34"/>
                <p:cNvSpPr>
                  <a:spLocks noChangeArrowheads="1"/>
                </p:cNvSpPr>
                <p:nvPr/>
              </p:nvSpPr>
              <p:spPr bwMode="auto">
                <a:xfrm rot="-5400000">
                  <a:off x="4844" y="820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68" name="Rectangle 35"/>
                <p:cNvSpPr>
                  <a:spLocks noChangeArrowheads="1"/>
                </p:cNvSpPr>
                <p:nvPr/>
              </p:nvSpPr>
              <p:spPr bwMode="auto">
                <a:xfrm rot="-5400000">
                  <a:off x="4459" y="1019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69" name="Rectangle 36"/>
                <p:cNvSpPr>
                  <a:spLocks noChangeArrowheads="1"/>
                </p:cNvSpPr>
                <p:nvPr/>
              </p:nvSpPr>
              <p:spPr bwMode="auto">
                <a:xfrm rot="-5400000">
                  <a:off x="4651" y="1019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</p:grpSp>
          <p:grpSp>
            <p:nvGrpSpPr>
              <p:cNvPr id="60444" name="Group 37"/>
              <p:cNvGrpSpPr/>
              <p:nvPr/>
            </p:nvGrpSpPr>
            <p:grpSpPr bwMode="auto">
              <a:xfrm>
                <a:off x="9700" y="2980"/>
                <a:ext cx="1920" cy="1460"/>
                <a:chOff x="287" y="1824"/>
                <a:chExt cx="768" cy="584"/>
              </a:xfrm>
            </p:grpSpPr>
            <p:sp>
              <p:nvSpPr>
                <p:cNvPr id="60458" name="Rectangle 38"/>
                <p:cNvSpPr>
                  <a:spLocks noChangeArrowheads="1"/>
                </p:cNvSpPr>
                <p:nvPr/>
              </p:nvSpPr>
              <p:spPr bwMode="auto">
                <a:xfrm rot="-5400000">
                  <a:off x="859" y="2027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59" name="Rectangle 39"/>
                <p:cNvSpPr>
                  <a:spLocks noChangeArrowheads="1"/>
                </p:cNvSpPr>
                <p:nvPr/>
              </p:nvSpPr>
              <p:spPr bwMode="auto">
                <a:xfrm rot="-5400000">
                  <a:off x="283" y="2027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60" name="Rectangle 40"/>
                <p:cNvSpPr>
                  <a:spLocks noChangeArrowheads="1"/>
                </p:cNvSpPr>
                <p:nvPr/>
              </p:nvSpPr>
              <p:spPr bwMode="auto">
                <a:xfrm rot="-5400000">
                  <a:off x="476" y="2212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61" name="Rectangle 41"/>
                <p:cNvSpPr>
                  <a:spLocks noChangeArrowheads="1"/>
                </p:cNvSpPr>
                <p:nvPr/>
              </p:nvSpPr>
              <p:spPr bwMode="auto">
                <a:xfrm rot="-5400000">
                  <a:off x="476" y="1828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62" name="Rectangle 42"/>
                <p:cNvSpPr>
                  <a:spLocks noChangeArrowheads="1"/>
                </p:cNvSpPr>
                <p:nvPr/>
              </p:nvSpPr>
              <p:spPr bwMode="auto">
                <a:xfrm rot="-5400000">
                  <a:off x="475" y="2027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63" name="Rectangle 43"/>
                <p:cNvSpPr>
                  <a:spLocks noChangeArrowheads="1"/>
                </p:cNvSpPr>
                <p:nvPr/>
              </p:nvSpPr>
              <p:spPr bwMode="auto">
                <a:xfrm rot="-5400000">
                  <a:off x="667" y="2027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</p:grpSp>
          <p:grpSp>
            <p:nvGrpSpPr>
              <p:cNvPr id="60445" name="Group 44"/>
              <p:cNvGrpSpPr/>
              <p:nvPr/>
            </p:nvGrpSpPr>
            <p:grpSpPr bwMode="auto">
              <a:xfrm>
                <a:off x="11980" y="2980"/>
                <a:ext cx="1920" cy="1460"/>
                <a:chOff x="1727" y="1920"/>
                <a:chExt cx="768" cy="584"/>
              </a:xfrm>
            </p:grpSpPr>
            <p:sp>
              <p:nvSpPr>
                <p:cNvPr id="60452" name="Rectangle 45"/>
                <p:cNvSpPr>
                  <a:spLocks noChangeArrowheads="1"/>
                </p:cNvSpPr>
                <p:nvPr/>
              </p:nvSpPr>
              <p:spPr bwMode="auto">
                <a:xfrm rot="-5400000">
                  <a:off x="2299" y="2123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53" name="Rectangle 46"/>
                <p:cNvSpPr>
                  <a:spLocks noChangeArrowheads="1"/>
                </p:cNvSpPr>
                <p:nvPr/>
              </p:nvSpPr>
              <p:spPr bwMode="auto">
                <a:xfrm rot="-5400000">
                  <a:off x="1723" y="2123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54" name="Rectangle 47"/>
                <p:cNvSpPr>
                  <a:spLocks noChangeArrowheads="1"/>
                </p:cNvSpPr>
                <p:nvPr/>
              </p:nvSpPr>
              <p:spPr bwMode="auto">
                <a:xfrm rot="-5400000">
                  <a:off x="1916" y="2308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55" name="Rectangle 48"/>
                <p:cNvSpPr>
                  <a:spLocks noChangeArrowheads="1"/>
                </p:cNvSpPr>
                <p:nvPr/>
              </p:nvSpPr>
              <p:spPr bwMode="auto">
                <a:xfrm rot="-5400000">
                  <a:off x="2108" y="1924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56" name="Rectangle 49"/>
                <p:cNvSpPr>
                  <a:spLocks noChangeArrowheads="1"/>
                </p:cNvSpPr>
                <p:nvPr/>
              </p:nvSpPr>
              <p:spPr bwMode="auto">
                <a:xfrm rot="-5400000">
                  <a:off x="1915" y="2123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0457" name="Rectangle 50"/>
                <p:cNvSpPr>
                  <a:spLocks noChangeArrowheads="1"/>
                </p:cNvSpPr>
                <p:nvPr/>
              </p:nvSpPr>
              <p:spPr bwMode="auto">
                <a:xfrm rot="-5400000">
                  <a:off x="2107" y="2123"/>
                  <a:ext cx="200" cy="192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</p:grpSp>
          <p:sp>
            <p:nvSpPr>
              <p:cNvPr id="60446" name="Text Box 89"/>
              <p:cNvSpPr txBox="1">
                <a:spLocks noChangeArrowheads="1"/>
              </p:cNvSpPr>
              <p:nvPr/>
            </p:nvSpPr>
            <p:spPr bwMode="auto">
              <a:xfrm>
                <a:off x="1642" y="2672"/>
                <a:ext cx="792" cy="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rgbClr val="FF3300"/>
                    </a:solidFill>
                    <a:latin typeface="Times New Roman" panose="02020603050405020304"/>
                  </a:rPr>
                  <a:t>1</a:t>
                </a:r>
              </a:p>
            </p:txBody>
          </p:sp>
          <p:sp>
            <p:nvSpPr>
              <p:cNvPr id="60447" name="Rectangle 90"/>
              <p:cNvSpPr>
                <a:spLocks noChangeArrowheads="1"/>
              </p:cNvSpPr>
              <p:nvPr/>
            </p:nvSpPr>
            <p:spPr bwMode="auto">
              <a:xfrm>
                <a:off x="4137" y="2672"/>
                <a:ext cx="795" cy="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>
                    <a:solidFill>
                      <a:srgbClr val="FF3300"/>
                    </a:solidFill>
                    <a:latin typeface="Times New Roman" panose="02020603050405020304"/>
                  </a:rPr>
                  <a:t>2</a:t>
                </a:r>
              </a:p>
            </p:txBody>
          </p:sp>
          <p:sp>
            <p:nvSpPr>
              <p:cNvPr id="60448" name="Rectangle 91"/>
              <p:cNvSpPr>
                <a:spLocks noChangeArrowheads="1"/>
              </p:cNvSpPr>
              <p:nvPr/>
            </p:nvSpPr>
            <p:spPr bwMode="auto">
              <a:xfrm>
                <a:off x="6745" y="2672"/>
                <a:ext cx="567" cy="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solidFill>
                      <a:srgbClr val="FF3300"/>
                    </a:solidFill>
                    <a:latin typeface="Times New Roman" panose="02020603050405020304"/>
                  </a:rPr>
                  <a:t>3</a:t>
                </a:r>
              </a:p>
            </p:txBody>
          </p:sp>
          <p:sp>
            <p:nvSpPr>
              <p:cNvPr id="60449" name="Rectangle 92"/>
              <p:cNvSpPr>
                <a:spLocks noChangeArrowheads="1"/>
              </p:cNvSpPr>
              <p:nvPr/>
            </p:nvSpPr>
            <p:spPr bwMode="auto">
              <a:xfrm>
                <a:off x="8107" y="2672"/>
                <a:ext cx="711" cy="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solidFill>
                      <a:srgbClr val="FF3300"/>
                    </a:solidFill>
                    <a:latin typeface="Times New Roman" panose="02020603050405020304"/>
                  </a:rPr>
                  <a:t>4</a:t>
                </a:r>
              </a:p>
            </p:txBody>
          </p:sp>
          <p:sp>
            <p:nvSpPr>
              <p:cNvPr id="60450" name="Rectangle 93"/>
              <p:cNvSpPr>
                <a:spLocks noChangeArrowheads="1"/>
              </p:cNvSpPr>
              <p:nvPr/>
            </p:nvSpPr>
            <p:spPr bwMode="auto">
              <a:xfrm>
                <a:off x="10942" y="2677"/>
                <a:ext cx="711" cy="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solidFill>
                      <a:srgbClr val="FF3300"/>
                    </a:solidFill>
                    <a:latin typeface="Times New Roman" panose="02020603050405020304"/>
                  </a:rPr>
                  <a:t>5</a:t>
                </a:r>
              </a:p>
            </p:txBody>
          </p:sp>
          <p:sp>
            <p:nvSpPr>
              <p:cNvPr id="60451" name="Rectangle 94"/>
              <p:cNvSpPr>
                <a:spLocks noChangeArrowheads="1"/>
              </p:cNvSpPr>
              <p:nvPr/>
            </p:nvSpPr>
            <p:spPr bwMode="auto">
              <a:xfrm>
                <a:off x="13550" y="2677"/>
                <a:ext cx="711" cy="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solidFill>
                      <a:srgbClr val="FF3300"/>
                    </a:solidFill>
                    <a:latin typeface="Times New Roman" panose="02020603050405020304"/>
                  </a:rPr>
                  <a:t>6</a:t>
                </a:r>
              </a:p>
            </p:txBody>
          </p:sp>
        </p:grpSp>
        <p:sp>
          <p:nvSpPr>
            <p:cNvPr id="60435" name="Rectangle 95"/>
            <p:cNvSpPr>
              <a:spLocks noChangeArrowheads="1"/>
            </p:cNvSpPr>
            <p:nvPr/>
          </p:nvSpPr>
          <p:spPr bwMode="auto">
            <a:xfrm>
              <a:off x="2322" y="4945"/>
              <a:ext cx="711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3300"/>
                  </a:solidFill>
                  <a:latin typeface="Times New Roman" panose="02020603050405020304"/>
                </a:rPr>
                <a:t>7</a:t>
              </a:r>
            </a:p>
          </p:txBody>
        </p:sp>
        <p:sp>
          <p:nvSpPr>
            <p:cNvPr id="60436" name="Rectangle 96"/>
            <p:cNvSpPr>
              <a:spLocks noChangeArrowheads="1"/>
            </p:cNvSpPr>
            <p:nvPr/>
          </p:nvSpPr>
          <p:spPr bwMode="auto">
            <a:xfrm>
              <a:off x="5045" y="4945"/>
              <a:ext cx="711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3300"/>
                  </a:solidFill>
                  <a:latin typeface="Times New Roman" panose="02020603050405020304"/>
                </a:rPr>
                <a:t>8</a:t>
              </a:r>
            </a:p>
          </p:txBody>
        </p:sp>
        <p:sp>
          <p:nvSpPr>
            <p:cNvPr id="60437" name="Rectangle 97"/>
            <p:cNvSpPr>
              <a:spLocks noChangeArrowheads="1"/>
            </p:cNvSpPr>
            <p:nvPr/>
          </p:nvSpPr>
          <p:spPr bwMode="auto">
            <a:xfrm>
              <a:off x="7540" y="4945"/>
              <a:ext cx="711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3300"/>
                  </a:solidFill>
                  <a:latin typeface="Times New Roman" panose="02020603050405020304"/>
                </a:rPr>
                <a:t>9</a:t>
              </a:r>
            </a:p>
          </p:txBody>
        </p:sp>
        <p:sp>
          <p:nvSpPr>
            <p:cNvPr id="60438" name="Rectangle 98"/>
            <p:cNvSpPr>
              <a:spLocks noChangeArrowheads="1"/>
            </p:cNvSpPr>
            <p:nvPr/>
          </p:nvSpPr>
          <p:spPr bwMode="auto">
            <a:xfrm>
              <a:off x="10147" y="4945"/>
              <a:ext cx="1034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3300"/>
                  </a:solidFill>
                  <a:latin typeface="Times New Roman" panose="02020603050405020304"/>
                </a:rPr>
                <a:t>10</a:t>
              </a:r>
            </a:p>
          </p:txBody>
        </p:sp>
        <p:sp>
          <p:nvSpPr>
            <p:cNvPr id="60439" name="Rectangle 99"/>
            <p:cNvSpPr>
              <a:spLocks noChangeArrowheads="1"/>
            </p:cNvSpPr>
            <p:nvPr/>
          </p:nvSpPr>
          <p:spPr bwMode="auto">
            <a:xfrm>
              <a:off x="13232" y="4942"/>
              <a:ext cx="999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3300"/>
                  </a:solidFill>
                  <a:latin typeface="Times New Roman" panose="02020603050405020304"/>
                </a:rPr>
                <a:t>11</a:t>
              </a: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844296" y="1187950"/>
            <a:ext cx="2950684" cy="461713"/>
            <a:chOff x="624" y="1233"/>
            <a:chExt cx="6195" cy="967"/>
          </a:xfrm>
        </p:grpSpPr>
        <p:sp>
          <p:nvSpPr>
            <p:cNvPr id="60427" name="圆角矩形 4"/>
            <p:cNvSpPr>
              <a:spLocks noChangeArrowheads="1"/>
            </p:cNvSpPr>
            <p:nvPr/>
          </p:nvSpPr>
          <p:spPr bwMode="auto">
            <a:xfrm>
              <a:off x="624" y="1246"/>
              <a:ext cx="5101" cy="907"/>
            </a:xfrm>
            <a:prstGeom prst="roundRect">
              <a:avLst>
                <a:gd name="adj" fmla="val 16667"/>
              </a:avLst>
            </a:prstGeom>
            <a:solidFill>
              <a:srgbClr val="FFFFC8"/>
            </a:solidFill>
            <a:ln w="28575">
              <a:solidFill>
                <a:srgbClr val="00B0F0"/>
              </a:solidFill>
              <a:round/>
            </a:ln>
          </p:spPr>
          <p:txBody>
            <a:bodyPr lIns="68580" tIns="34290" rIns="68580" bIns="3429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0428" name="文本框 1"/>
            <p:cNvSpPr txBox="1">
              <a:spLocks noChangeArrowheads="1"/>
            </p:cNvSpPr>
            <p:nvPr/>
          </p:nvSpPr>
          <p:spPr bwMode="auto">
            <a:xfrm>
              <a:off x="719" y="1233"/>
              <a:ext cx="6100" cy="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正方体的展开图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7"/>
          <p:cNvSpPr>
            <a:spLocks noChangeArrowheads="1"/>
          </p:cNvSpPr>
          <p:nvPr/>
        </p:nvSpPr>
        <p:spPr bwMode="auto">
          <a:xfrm>
            <a:off x="834014" y="1347614"/>
            <a:ext cx="8216269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思考：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这些正方体展开图可以分为几种？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观察上面的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11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种正方体的展开图有没有什么规律？哪几号展开图可以分为一类，为什么？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506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2" name="Group 4"/>
          <p:cNvGrpSpPr/>
          <p:nvPr/>
        </p:nvGrpSpPr>
        <p:grpSpPr bwMode="auto">
          <a:xfrm>
            <a:off x="3159686" y="1046622"/>
            <a:ext cx="3625850" cy="1568450"/>
            <a:chOff x="1882" y="164"/>
            <a:chExt cx="3046" cy="1316"/>
          </a:xfrm>
        </p:grpSpPr>
        <p:grpSp>
          <p:nvGrpSpPr>
            <p:cNvPr id="61468" name="Group 5"/>
            <p:cNvGrpSpPr>
              <a:grpSpLocks noChangeAspect="1"/>
            </p:cNvGrpSpPr>
            <p:nvPr/>
          </p:nvGrpSpPr>
          <p:grpSpPr bwMode="auto">
            <a:xfrm>
              <a:off x="1882" y="164"/>
              <a:ext cx="848" cy="635"/>
              <a:chOff x="567" y="300"/>
              <a:chExt cx="1633" cy="1225"/>
            </a:xfrm>
          </p:grpSpPr>
          <p:grpSp>
            <p:nvGrpSpPr>
              <p:cNvPr id="61509" name="Group 6"/>
              <p:cNvGrpSpPr>
                <a:grpSpLocks noChangeAspect="1"/>
              </p:cNvGrpSpPr>
              <p:nvPr/>
            </p:nvGrpSpPr>
            <p:grpSpPr bwMode="auto">
              <a:xfrm>
                <a:off x="567" y="709"/>
                <a:ext cx="1633" cy="408"/>
                <a:chOff x="3243" y="981"/>
                <a:chExt cx="1633" cy="408"/>
              </a:xfrm>
            </p:grpSpPr>
            <p:sp>
              <p:nvSpPr>
                <p:cNvPr id="61512" name="Rectangle 7"/>
                <p:cNvSpPr>
                  <a:spLocks noChangeAspect="1" noChangeArrowheads="1"/>
                </p:cNvSpPr>
                <p:nvPr/>
              </p:nvSpPr>
              <p:spPr bwMode="auto">
                <a:xfrm>
                  <a:off x="3243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513" name="Rectangle 8"/>
                <p:cNvSpPr>
                  <a:spLocks noChangeAspect="1" noChangeArrowheads="1"/>
                </p:cNvSpPr>
                <p:nvPr/>
              </p:nvSpPr>
              <p:spPr bwMode="auto">
                <a:xfrm>
                  <a:off x="3651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514" name="Rectangle 9"/>
                <p:cNvSpPr>
                  <a:spLocks noChangeAspect="1" noChangeArrowheads="1"/>
                </p:cNvSpPr>
                <p:nvPr/>
              </p:nvSpPr>
              <p:spPr bwMode="auto">
                <a:xfrm>
                  <a:off x="4059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515" name="Rectangle 10"/>
                <p:cNvSpPr>
                  <a:spLocks noChangeAspect="1" noChangeArrowheads="1"/>
                </p:cNvSpPr>
                <p:nvPr/>
              </p:nvSpPr>
              <p:spPr bwMode="auto">
                <a:xfrm>
                  <a:off x="4468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1510" name="Rectangle 11"/>
              <p:cNvSpPr>
                <a:spLocks noChangeAspect="1" noChangeArrowheads="1"/>
              </p:cNvSpPr>
              <p:nvPr/>
            </p:nvSpPr>
            <p:spPr bwMode="auto">
              <a:xfrm>
                <a:off x="567" y="300"/>
                <a:ext cx="408" cy="408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1511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567" y="1117"/>
                <a:ext cx="408" cy="408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1469" name="Group 13"/>
            <p:cNvGrpSpPr>
              <a:grpSpLocks noChangeAspect="1"/>
            </p:cNvGrpSpPr>
            <p:nvPr/>
          </p:nvGrpSpPr>
          <p:grpSpPr bwMode="auto">
            <a:xfrm>
              <a:off x="2985" y="164"/>
              <a:ext cx="848" cy="635"/>
              <a:chOff x="1383" y="1071"/>
              <a:chExt cx="1089" cy="953"/>
            </a:xfrm>
          </p:grpSpPr>
          <p:grpSp>
            <p:nvGrpSpPr>
              <p:cNvPr id="61502" name="Group 14"/>
              <p:cNvGrpSpPr>
                <a:grpSpLocks noChangeAspect="1"/>
              </p:cNvGrpSpPr>
              <p:nvPr/>
            </p:nvGrpSpPr>
            <p:grpSpPr bwMode="auto">
              <a:xfrm>
                <a:off x="1383" y="1389"/>
                <a:ext cx="1089" cy="318"/>
                <a:chOff x="3243" y="981"/>
                <a:chExt cx="1633" cy="408"/>
              </a:xfrm>
            </p:grpSpPr>
            <p:sp>
              <p:nvSpPr>
                <p:cNvPr id="61505" name="Rectangle 15"/>
                <p:cNvSpPr>
                  <a:spLocks noChangeAspect="1" noChangeArrowheads="1"/>
                </p:cNvSpPr>
                <p:nvPr/>
              </p:nvSpPr>
              <p:spPr bwMode="auto">
                <a:xfrm>
                  <a:off x="3243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506" name="Rectangle 16"/>
                <p:cNvSpPr>
                  <a:spLocks noChangeAspect="1" noChangeArrowheads="1"/>
                </p:cNvSpPr>
                <p:nvPr/>
              </p:nvSpPr>
              <p:spPr bwMode="auto">
                <a:xfrm>
                  <a:off x="3651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507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4059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508" name="Rectangle 18"/>
                <p:cNvSpPr>
                  <a:spLocks noChangeAspect="1" noChangeArrowheads="1"/>
                </p:cNvSpPr>
                <p:nvPr/>
              </p:nvSpPr>
              <p:spPr bwMode="auto">
                <a:xfrm>
                  <a:off x="4468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1503" name="Rectangle 19"/>
              <p:cNvSpPr>
                <a:spLocks noChangeAspect="1" noChangeArrowheads="1"/>
              </p:cNvSpPr>
              <p:nvPr/>
            </p:nvSpPr>
            <p:spPr bwMode="auto">
              <a:xfrm>
                <a:off x="1383" y="1071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1504" name="Rectangle 20"/>
              <p:cNvSpPr>
                <a:spLocks noChangeAspect="1" noChangeArrowheads="1"/>
              </p:cNvSpPr>
              <p:nvPr/>
            </p:nvSpPr>
            <p:spPr bwMode="auto">
              <a:xfrm>
                <a:off x="1655" y="1707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1470" name="Group 21"/>
            <p:cNvGrpSpPr>
              <a:grpSpLocks noChangeAspect="1"/>
            </p:cNvGrpSpPr>
            <p:nvPr/>
          </p:nvGrpSpPr>
          <p:grpSpPr bwMode="auto">
            <a:xfrm>
              <a:off x="4080" y="164"/>
              <a:ext cx="848" cy="635"/>
              <a:chOff x="2607" y="1071"/>
              <a:chExt cx="1089" cy="953"/>
            </a:xfrm>
          </p:grpSpPr>
          <p:grpSp>
            <p:nvGrpSpPr>
              <p:cNvPr id="61495" name="Group 22"/>
              <p:cNvGrpSpPr>
                <a:grpSpLocks noChangeAspect="1"/>
              </p:cNvGrpSpPr>
              <p:nvPr/>
            </p:nvGrpSpPr>
            <p:grpSpPr bwMode="auto">
              <a:xfrm>
                <a:off x="2607" y="1389"/>
                <a:ext cx="1089" cy="318"/>
                <a:chOff x="3243" y="981"/>
                <a:chExt cx="1633" cy="408"/>
              </a:xfrm>
            </p:grpSpPr>
            <p:sp>
              <p:nvSpPr>
                <p:cNvPr id="61498" name="Rectangle 23"/>
                <p:cNvSpPr>
                  <a:spLocks noChangeAspect="1" noChangeArrowheads="1"/>
                </p:cNvSpPr>
                <p:nvPr/>
              </p:nvSpPr>
              <p:spPr bwMode="auto">
                <a:xfrm>
                  <a:off x="3243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499" name="Rectangle 24"/>
                <p:cNvSpPr>
                  <a:spLocks noChangeAspect="1" noChangeArrowheads="1"/>
                </p:cNvSpPr>
                <p:nvPr/>
              </p:nvSpPr>
              <p:spPr bwMode="auto">
                <a:xfrm>
                  <a:off x="3651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500" name="Rectangle 25"/>
                <p:cNvSpPr>
                  <a:spLocks noChangeAspect="1" noChangeArrowheads="1"/>
                </p:cNvSpPr>
                <p:nvPr/>
              </p:nvSpPr>
              <p:spPr bwMode="auto">
                <a:xfrm>
                  <a:off x="4059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501" name="Rectangle 26"/>
                <p:cNvSpPr>
                  <a:spLocks noChangeAspect="1" noChangeArrowheads="1"/>
                </p:cNvSpPr>
                <p:nvPr/>
              </p:nvSpPr>
              <p:spPr bwMode="auto">
                <a:xfrm>
                  <a:off x="4468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1496" name="Rectangle 27"/>
              <p:cNvSpPr>
                <a:spLocks noChangeAspect="1" noChangeArrowheads="1"/>
              </p:cNvSpPr>
              <p:nvPr/>
            </p:nvSpPr>
            <p:spPr bwMode="auto">
              <a:xfrm>
                <a:off x="2607" y="1071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1497" name="Rectangle 28"/>
              <p:cNvSpPr>
                <a:spLocks noChangeAspect="1" noChangeArrowheads="1"/>
              </p:cNvSpPr>
              <p:nvPr/>
            </p:nvSpPr>
            <p:spPr bwMode="auto">
              <a:xfrm>
                <a:off x="3152" y="1707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1471" name="Group 29"/>
            <p:cNvGrpSpPr>
              <a:grpSpLocks noChangeAspect="1"/>
            </p:cNvGrpSpPr>
            <p:nvPr/>
          </p:nvGrpSpPr>
          <p:grpSpPr bwMode="auto">
            <a:xfrm>
              <a:off x="1882" y="845"/>
              <a:ext cx="848" cy="635"/>
              <a:chOff x="4104" y="1071"/>
              <a:chExt cx="1089" cy="953"/>
            </a:xfrm>
          </p:grpSpPr>
          <p:grpSp>
            <p:nvGrpSpPr>
              <p:cNvPr id="61488" name="Group 30"/>
              <p:cNvGrpSpPr>
                <a:grpSpLocks noChangeAspect="1"/>
              </p:cNvGrpSpPr>
              <p:nvPr/>
            </p:nvGrpSpPr>
            <p:grpSpPr bwMode="auto">
              <a:xfrm>
                <a:off x="4104" y="1389"/>
                <a:ext cx="1089" cy="318"/>
                <a:chOff x="3243" y="981"/>
                <a:chExt cx="1633" cy="408"/>
              </a:xfrm>
            </p:grpSpPr>
            <p:sp>
              <p:nvSpPr>
                <p:cNvPr id="61491" name="Rectangle 31"/>
                <p:cNvSpPr>
                  <a:spLocks noChangeAspect="1" noChangeArrowheads="1"/>
                </p:cNvSpPr>
                <p:nvPr/>
              </p:nvSpPr>
              <p:spPr bwMode="auto">
                <a:xfrm>
                  <a:off x="3243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492" name="Rectangle 32"/>
                <p:cNvSpPr>
                  <a:spLocks noChangeAspect="1" noChangeArrowheads="1"/>
                </p:cNvSpPr>
                <p:nvPr/>
              </p:nvSpPr>
              <p:spPr bwMode="auto">
                <a:xfrm>
                  <a:off x="3651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493" name="Rectangle 33"/>
                <p:cNvSpPr>
                  <a:spLocks noChangeAspect="1" noChangeArrowheads="1"/>
                </p:cNvSpPr>
                <p:nvPr/>
              </p:nvSpPr>
              <p:spPr bwMode="auto">
                <a:xfrm>
                  <a:off x="4059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494" name="Rectangle 34"/>
                <p:cNvSpPr>
                  <a:spLocks noChangeAspect="1" noChangeArrowheads="1"/>
                </p:cNvSpPr>
                <p:nvPr/>
              </p:nvSpPr>
              <p:spPr bwMode="auto">
                <a:xfrm>
                  <a:off x="4468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1489" name="Rectangle 35"/>
              <p:cNvSpPr>
                <a:spLocks noChangeAspect="1" noChangeArrowheads="1"/>
              </p:cNvSpPr>
              <p:nvPr/>
            </p:nvSpPr>
            <p:spPr bwMode="auto">
              <a:xfrm>
                <a:off x="4104" y="1071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1490" name="Rectangle 36"/>
              <p:cNvSpPr>
                <a:spLocks noChangeAspect="1" noChangeArrowheads="1"/>
              </p:cNvSpPr>
              <p:nvPr/>
            </p:nvSpPr>
            <p:spPr bwMode="auto">
              <a:xfrm>
                <a:off x="4921" y="1707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1472" name="Group 37"/>
            <p:cNvGrpSpPr>
              <a:grpSpLocks noChangeAspect="1"/>
            </p:cNvGrpSpPr>
            <p:nvPr/>
          </p:nvGrpSpPr>
          <p:grpSpPr bwMode="auto">
            <a:xfrm>
              <a:off x="2985" y="845"/>
              <a:ext cx="848" cy="635"/>
              <a:chOff x="158" y="2205"/>
              <a:chExt cx="1089" cy="953"/>
            </a:xfrm>
          </p:grpSpPr>
          <p:grpSp>
            <p:nvGrpSpPr>
              <p:cNvPr id="61481" name="Group 38"/>
              <p:cNvGrpSpPr>
                <a:grpSpLocks noChangeAspect="1"/>
              </p:cNvGrpSpPr>
              <p:nvPr/>
            </p:nvGrpSpPr>
            <p:grpSpPr bwMode="auto">
              <a:xfrm>
                <a:off x="158" y="2523"/>
                <a:ext cx="1089" cy="318"/>
                <a:chOff x="3243" y="981"/>
                <a:chExt cx="1633" cy="408"/>
              </a:xfrm>
            </p:grpSpPr>
            <p:sp>
              <p:nvSpPr>
                <p:cNvPr id="61484" name="Rectangle 39"/>
                <p:cNvSpPr>
                  <a:spLocks noChangeAspect="1" noChangeArrowheads="1"/>
                </p:cNvSpPr>
                <p:nvPr/>
              </p:nvSpPr>
              <p:spPr bwMode="auto">
                <a:xfrm>
                  <a:off x="3243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485" name="Rectangle 40"/>
                <p:cNvSpPr>
                  <a:spLocks noChangeAspect="1" noChangeArrowheads="1"/>
                </p:cNvSpPr>
                <p:nvPr/>
              </p:nvSpPr>
              <p:spPr bwMode="auto">
                <a:xfrm>
                  <a:off x="3651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486" name="Rectangle 41"/>
                <p:cNvSpPr>
                  <a:spLocks noChangeAspect="1" noChangeArrowheads="1"/>
                </p:cNvSpPr>
                <p:nvPr/>
              </p:nvSpPr>
              <p:spPr bwMode="auto">
                <a:xfrm>
                  <a:off x="4059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487" name="Rectangle 42"/>
                <p:cNvSpPr>
                  <a:spLocks noChangeAspect="1" noChangeArrowheads="1"/>
                </p:cNvSpPr>
                <p:nvPr/>
              </p:nvSpPr>
              <p:spPr bwMode="auto">
                <a:xfrm>
                  <a:off x="4468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1482" name="Rectangle 43"/>
              <p:cNvSpPr>
                <a:spLocks noChangeAspect="1" noChangeArrowheads="1"/>
              </p:cNvSpPr>
              <p:nvPr/>
            </p:nvSpPr>
            <p:spPr bwMode="auto">
              <a:xfrm>
                <a:off x="431" y="2205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1483" name="Rectangle 44"/>
              <p:cNvSpPr>
                <a:spLocks noChangeAspect="1" noChangeArrowheads="1"/>
              </p:cNvSpPr>
              <p:nvPr/>
            </p:nvSpPr>
            <p:spPr bwMode="auto">
              <a:xfrm>
                <a:off x="430" y="2841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1473" name="Group 45"/>
            <p:cNvGrpSpPr>
              <a:grpSpLocks noChangeAspect="1"/>
            </p:cNvGrpSpPr>
            <p:nvPr/>
          </p:nvGrpSpPr>
          <p:grpSpPr bwMode="auto">
            <a:xfrm>
              <a:off x="4080" y="845"/>
              <a:ext cx="848" cy="635"/>
              <a:chOff x="1474" y="2205"/>
              <a:chExt cx="1089" cy="953"/>
            </a:xfrm>
          </p:grpSpPr>
          <p:grpSp>
            <p:nvGrpSpPr>
              <p:cNvPr id="61474" name="Group 46"/>
              <p:cNvGrpSpPr>
                <a:grpSpLocks noChangeAspect="1"/>
              </p:cNvGrpSpPr>
              <p:nvPr/>
            </p:nvGrpSpPr>
            <p:grpSpPr bwMode="auto">
              <a:xfrm>
                <a:off x="1474" y="2523"/>
                <a:ext cx="1089" cy="318"/>
                <a:chOff x="3243" y="981"/>
                <a:chExt cx="1633" cy="408"/>
              </a:xfrm>
            </p:grpSpPr>
            <p:sp>
              <p:nvSpPr>
                <p:cNvPr id="61477" name="Rectangle 47"/>
                <p:cNvSpPr>
                  <a:spLocks noChangeAspect="1" noChangeArrowheads="1"/>
                </p:cNvSpPr>
                <p:nvPr/>
              </p:nvSpPr>
              <p:spPr bwMode="auto">
                <a:xfrm>
                  <a:off x="3243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478" name="Rectangle 48"/>
                <p:cNvSpPr>
                  <a:spLocks noChangeAspect="1" noChangeArrowheads="1"/>
                </p:cNvSpPr>
                <p:nvPr/>
              </p:nvSpPr>
              <p:spPr bwMode="auto">
                <a:xfrm>
                  <a:off x="3651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479" name="Rectangle 49"/>
                <p:cNvSpPr>
                  <a:spLocks noChangeAspect="1" noChangeArrowheads="1"/>
                </p:cNvSpPr>
                <p:nvPr/>
              </p:nvSpPr>
              <p:spPr bwMode="auto">
                <a:xfrm>
                  <a:off x="4059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480" name="Rectangle 50"/>
                <p:cNvSpPr>
                  <a:spLocks noChangeAspect="1" noChangeArrowheads="1"/>
                </p:cNvSpPr>
                <p:nvPr/>
              </p:nvSpPr>
              <p:spPr bwMode="auto">
                <a:xfrm>
                  <a:off x="4468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1475" name="Rectangle 51"/>
              <p:cNvSpPr>
                <a:spLocks noChangeAspect="1" noChangeArrowheads="1"/>
              </p:cNvSpPr>
              <p:nvPr/>
            </p:nvSpPr>
            <p:spPr bwMode="auto">
              <a:xfrm>
                <a:off x="1746" y="2205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1476" name="Rectangle 52"/>
              <p:cNvSpPr>
                <a:spLocks noChangeAspect="1" noChangeArrowheads="1"/>
              </p:cNvSpPr>
              <p:nvPr/>
            </p:nvSpPr>
            <p:spPr bwMode="auto">
              <a:xfrm>
                <a:off x="2018" y="2841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1443" name="Rectangle 53"/>
          <p:cNvSpPr>
            <a:spLocks noChangeArrowheads="1"/>
          </p:cNvSpPr>
          <p:nvPr/>
        </p:nvSpPr>
        <p:spPr bwMode="auto">
          <a:xfrm>
            <a:off x="2807261" y="2850022"/>
            <a:ext cx="4159250" cy="2274887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61444" name="Line 55"/>
          <p:cNvSpPr>
            <a:spLocks noChangeShapeType="1"/>
          </p:cNvSpPr>
          <p:nvPr/>
        </p:nvSpPr>
        <p:spPr bwMode="auto">
          <a:xfrm>
            <a:off x="2812023" y="2765884"/>
            <a:ext cx="4157663" cy="1111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1445" name="Group 56"/>
          <p:cNvGrpSpPr>
            <a:grpSpLocks noChangeAspect="1"/>
          </p:cNvGrpSpPr>
          <p:nvPr/>
        </p:nvGrpSpPr>
        <p:grpSpPr bwMode="auto">
          <a:xfrm>
            <a:off x="4024873" y="3691397"/>
            <a:ext cx="1708150" cy="425450"/>
            <a:chOff x="3243" y="981"/>
            <a:chExt cx="1633" cy="408"/>
          </a:xfrm>
        </p:grpSpPr>
        <p:sp>
          <p:nvSpPr>
            <p:cNvPr id="61464" name="Rectangle 57"/>
            <p:cNvSpPr>
              <a:spLocks noChangeAspect="1" noChangeArrowheads="1"/>
            </p:cNvSpPr>
            <p:nvPr/>
          </p:nvSpPr>
          <p:spPr bwMode="auto">
            <a:xfrm>
              <a:off x="3243" y="981"/>
              <a:ext cx="408" cy="408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1465" name="Rectangle 58"/>
            <p:cNvSpPr>
              <a:spLocks noChangeAspect="1" noChangeArrowheads="1"/>
            </p:cNvSpPr>
            <p:nvPr/>
          </p:nvSpPr>
          <p:spPr bwMode="auto">
            <a:xfrm>
              <a:off x="3651" y="981"/>
              <a:ext cx="408" cy="408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1466" name="Rectangle 59"/>
            <p:cNvSpPr>
              <a:spLocks noChangeAspect="1" noChangeArrowheads="1"/>
            </p:cNvSpPr>
            <p:nvPr/>
          </p:nvSpPr>
          <p:spPr bwMode="auto">
            <a:xfrm>
              <a:off x="4059" y="981"/>
              <a:ext cx="408" cy="408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1467" name="Rectangle 60"/>
            <p:cNvSpPr>
              <a:spLocks noChangeAspect="1" noChangeArrowheads="1"/>
            </p:cNvSpPr>
            <p:nvPr/>
          </p:nvSpPr>
          <p:spPr bwMode="auto">
            <a:xfrm>
              <a:off x="4468" y="981"/>
              <a:ext cx="408" cy="408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sp>
        <p:nvSpPr>
          <p:cNvPr id="32829" name="Rectangle 61"/>
          <p:cNvSpPr>
            <a:spLocks noChangeAspect="1" noChangeArrowheads="1"/>
          </p:cNvSpPr>
          <p:nvPr/>
        </p:nvSpPr>
        <p:spPr bwMode="auto">
          <a:xfrm>
            <a:off x="4455086" y="3262772"/>
            <a:ext cx="428625" cy="427037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32830" name="Rectangle 62"/>
          <p:cNvSpPr>
            <a:spLocks noChangeAspect="1" noChangeArrowheads="1"/>
          </p:cNvSpPr>
          <p:nvPr/>
        </p:nvSpPr>
        <p:spPr bwMode="auto">
          <a:xfrm>
            <a:off x="4455086" y="4121609"/>
            <a:ext cx="428625" cy="42703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32831" name="Rectangle 63"/>
          <p:cNvSpPr>
            <a:spLocks noChangeAspect="1" noChangeArrowheads="1"/>
          </p:cNvSpPr>
          <p:nvPr/>
        </p:nvSpPr>
        <p:spPr bwMode="auto">
          <a:xfrm>
            <a:off x="4024873" y="3262772"/>
            <a:ext cx="427038" cy="427037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32832" name="Rectangle 64"/>
          <p:cNvSpPr>
            <a:spLocks noChangeAspect="1" noChangeArrowheads="1"/>
          </p:cNvSpPr>
          <p:nvPr/>
        </p:nvSpPr>
        <p:spPr bwMode="auto">
          <a:xfrm>
            <a:off x="4880536" y="3262772"/>
            <a:ext cx="428625" cy="427037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32833" name="Rectangle 65"/>
          <p:cNvSpPr>
            <a:spLocks noChangeAspect="1" noChangeArrowheads="1"/>
          </p:cNvSpPr>
          <p:nvPr/>
        </p:nvSpPr>
        <p:spPr bwMode="auto">
          <a:xfrm>
            <a:off x="4024873" y="4121609"/>
            <a:ext cx="427038" cy="42703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32834" name="Rectangle 66"/>
          <p:cNvSpPr>
            <a:spLocks noChangeAspect="1" noChangeArrowheads="1"/>
          </p:cNvSpPr>
          <p:nvPr/>
        </p:nvSpPr>
        <p:spPr bwMode="auto">
          <a:xfrm>
            <a:off x="4880536" y="4121609"/>
            <a:ext cx="428625" cy="42703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32835" name="Rectangle 67"/>
          <p:cNvSpPr>
            <a:spLocks noChangeAspect="1" noChangeArrowheads="1"/>
          </p:cNvSpPr>
          <p:nvPr/>
        </p:nvSpPr>
        <p:spPr bwMode="auto">
          <a:xfrm>
            <a:off x="5309161" y="4121609"/>
            <a:ext cx="427037" cy="42703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grpSp>
        <p:nvGrpSpPr>
          <p:cNvPr id="32836" name="Group 68"/>
          <p:cNvGrpSpPr/>
          <p:nvPr/>
        </p:nvGrpSpPr>
        <p:grpSpPr bwMode="auto">
          <a:xfrm>
            <a:off x="4024873" y="3262772"/>
            <a:ext cx="1290638" cy="858837"/>
            <a:chOff x="2064" y="3158"/>
            <a:chExt cx="1084" cy="721"/>
          </a:xfrm>
        </p:grpSpPr>
        <p:sp>
          <p:nvSpPr>
            <p:cNvPr id="61459" name="Rectangle 69"/>
            <p:cNvSpPr>
              <a:spLocks noChangeAspect="1" noChangeArrowheads="1"/>
            </p:cNvSpPr>
            <p:nvPr/>
          </p:nvSpPr>
          <p:spPr bwMode="auto">
            <a:xfrm>
              <a:off x="2064" y="3158"/>
              <a:ext cx="359" cy="358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1460" name="Rectangle 70"/>
            <p:cNvSpPr>
              <a:spLocks noChangeAspect="1" noChangeArrowheads="1"/>
            </p:cNvSpPr>
            <p:nvPr/>
          </p:nvSpPr>
          <p:spPr bwMode="auto">
            <a:xfrm>
              <a:off x="2064" y="3521"/>
              <a:ext cx="359" cy="358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1461" name="Rectangle 71"/>
            <p:cNvSpPr>
              <a:spLocks noChangeAspect="1" noChangeArrowheads="1"/>
            </p:cNvSpPr>
            <p:nvPr/>
          </p:nvSpPr>
          <p:spPr bwMode="auto">
            <a:xfrm>
              <a:off x="2426" y="3521"/>
              <a:ext cx="359" cy="358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1462" name="Rectangle 72"/>
            <p:cNvSpPr>
              <a:spLocks noChangeAspect="1" noChangeArrowheads="1"/>
            </p:cNvSpPr>
            <p:nvPr/>
          </p:nvSpPr>
          <p:spPr bwMode="auto">
            <a:xfrm>
              <a:off x="2789" y="3521"/>
              <a:ext cx="359" cy="358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1463" name="Rectangle 73"/>
            <p:cNvSpPr>
              <a:spLocks noChangeAspect="1" noChangeArrowheads="1"/>
            </p:cNvSpPr>
            <p:nvPr/>
          </p:nvSpPr>
          <p:spPr bwMode="auto">
            <a:xfrm>
              <a:off x="2789" y="3158"/>
              <a:ext cx="359" cy="358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pic>
        <p:nvPicPr>
          <p:cNvPr id="7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073" y="1984130"/>
            <a:ext cx="1182688" cy="1693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4" dur="500"/>
                                        <p:tgtEl>
                                          <p:spTgt spid="32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87" dur="1000" fill="hold"/>
                                        <p:tgtEl>
                                          <p:spTgt spid="3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29" grpId="0" bldLvl="0" animBg="1"/>
      <p:bldP spid="32829" grpId="1" bldLvl="0" animBg="1"/>
      <p:bldP spid="32830" grpId="0" bldLvl="0" animBg="1"/>
      <p:bldP spid="32830" grpId="1" bldLvl="0" animBg="1"/>
      <p:bldP spid="32830" grpId="2" bldLvl="0" animBg="1"/>
      <p:bldP spid="32830" grpId="3" bldLvl="0" animBg="1"/>
      <p:bldP spid="32831" grpId="0" bldLvl="0" animBg="1"/>
      <p:bldP spid="32831" grpId="1" bldLvl="0" animBg="1"/>
      <p:bldP spid="32832" grpId="0" bldLvl="0" animBg="1"/>
      <p:bldP spid="32833" grpId="0" bldLvl="0" animBg="1"/>
      <p:bldP spid="32833" grpId="1" bldLvl="0" animBg="1"/>
      <p:bldP spid="32833" grpId="2" bldLvl="0" animBg="1"/>
      <p:bldP spid="32833" grpId="3" bldLvl="0" animBg="1"/>
      <p:bldP spid="32833" grpId="4" bldLvl="0" animBg="1"/>
      <p:bldP spid="32834" grpId="0" bldLvl="0" animBg="1"/>
      <p:bldP spid="32834" grpId="1" bldLvl="0" animBg="1"/>
      <p:bldP spid="32834" grpId="2" bldLvl="0" animBg="1"/>
      <p:bldP spid="32834" grpId="3" bldLvl="0" animBg="1"/>
      <p:bldP spid="32835" grpId="0" bldLvl="0" animBg="1"/>
      <p:bldP spid="32835" grpId="1" bldLvl="0" animBg="1"/>
      <p:bldP spid="32835" grpId="2" bldLvl="0" animBg="1"/>
      <p:bldP spid="32835" grpId="3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4"/>
          <p:cNvSpPr>
            <a:spLocks noChangeArrowheads="1"/>
          </p:cNvSpPr>
          <p:nvPr/>
        </p:nvSpPr>
        <p:spPr bwMode="auto">
          <a:xfrm>
            <a:off x="2801044" y="3550858"/>
            <a:ext cx="4157662" cy="13620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62467" name="Line 6"/>
          <p:cNvSpPr>
            <a:spLocks noChangeShapeType="1"/>
          </p:cNvSpPr>
          <p:nvPr/>
        </p:nvSpPr>
        <p:spPr bwMode="auto">
          <a:xfrm>
            <a:off x="2799456" y="2196720"/>
            <a:ext cx="4157663" cy="127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468" name="Line 7"/>
          <p:cNvSpPr>
            <a:spLocks noChangeShapeType="1"/>
          </p:cNvSpPr>
          <p:nvPr/>
        </p:nvSpPr>
        <p:spPr bwMode="auto">
          <a:xfrm>
            <a:off x="2853431" y="3385758"/>
            <a:ext cx="4157663" cy="111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469" name="Rectangle 8"/>
          <p:cNvSpPr>
            <a:spLocks noChangeAspect="1" noChangeArrowheads="1"/>
          </p:cNvSpPr>
          <p:nvPr/>
        </p:nvSpPr>
        <p:spPr bwMode="auto">
          <a:xfrm>
            <a:off x="4312344" y="3642933"/>
            <a:ext cx="404812" cy="40322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grpSp>
        <p:nvGrpSpPr>
          <p:cNvPr id="62470" name="Group 9"/>
          <p:cNvGrpSpPr>
            <a:grpSpLocks noChangeAspect="1"/>
          </p:cNvGrpSpPr>
          <p:nvPr/>
        </p:nvGrpSpPr>
        <p:grpSpPr bwMode="auto">
          <a:xfrm>
            <a:off x="4312344" y="4046158"/>
            <a:ext cx="1212850" cy="404812"/>
            <a:chOff x="1474" y="2568"/>
            <a:chExt cx="1224" cy="408"/>
          </a:xfrm>
        </p:grpSpPr>
        <p:sp>
          <p:nvSpPr>
            <p:cNvPr id="62563" name="Rectangle 10"/>
            <p:cNvSpPr>
              <a:spLocks noChangeAspect="1" noChangeArrowheads="1"/>
            </p:cNvSpPr>
            <p:nvPr/>
          </p:nvSpPr>
          <p:spPr bwMode="auto">
            <a:xfrm>
              <a:off x="1474" y="2568"/>
              <a:ext cx="408" cy="408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2564" name="Rectangle 11"/>
            <p:cNvSpPr>
              <a:spLocks noChangeAspect="1" noChangeArrowheads="1"/>
            </p:cNvSpPr>
            <p:nvPr/>
          </p:nvSpPr>
          <p:spPr bwMode="auto">
            <a:xfrm>
              <a:off x="1882" y="2568"/>
              <a:ext cx="408" cy="408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2565" name="Rectangle 12"/>
            <p:cNvSpPr>
              <a:spLocks noChangeAspect="1" noChangeArrowheads="1"/>
            </p:cNvSpPr>
            <p:nvPr/>
          </p:nvSpPr>
          <p:spPr bwMode="auto">
            <a:xfrm>
              <a:off x="2290" y="2568"/>
              <a:ext cx="408" cy="408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sp>
        <p:nvSpPr>
          <p:cNvPr id="62471" name="Rectangle 13"/>
          <p:cNvSpPr>
            <a:spLocks noChangeAspect="1" noChangeArrowheads="1"/>
          </p:cNvSpPr>
          <p:nvPr/>
        </p:nvSpPr>
        <p:spPr bwMode="auto">
          <a:xfrm>
            <a:off x="5121969" y="4441445"/>
            <a:ext cx="404812" cy="40322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62472" name="Rectangle 14"/>
          <p:cNvSpPr>
            <a:spLocks noChangeAspect="1" noChangeArrowheads="1"/>
          </p:cNvSpPr>
          <p:nvPr/>
        </p:nvSpPr>
        <p:spPr bwMode="auto">
          <a:xfrm>
            <a:off x="5526781" y="4441445"/>
            <a:ext cx="404813" cy="40322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grpSp>
        <p:nvGrpSpPr>
          <p:cNvPr id="33807" name="Group 15"/>
          <p:cNvGrpSpPr/>
          <p:nvPr/>
        </p:nvGrpSpPr>
        <p:grpSpPr bwMode="auto">
          <a:xfrm>
            <a:off x="3067744" y="2425320"/>
            <a:ext cx="3844925" cy="908050"/>
            <a:chOff x="1882" y="1706"/>
            <a:chExt cx="3229" cy="762"/>
          </a:xfrm>
        </p:grpSpPr>
        <p:grpSp>
          <p:nvGrpSpPr>
            <p:cNvPr id="62536" name="Group 16"/>
            <p:cNvGrpSpPr>
              <a:grpSpLocks noChangeAspect="1"/>
            </p:cNvGrpSpPr>
            <p:nvPr/>
          </p:nvGrpSpPr>
          <p:grpSpPr bwMode="auto">
            <a:xfrm>
              <a:off x="1882" y="1706"/>
              <a:ext cx="968" cy="723"/>
              <a:chOff x="884" y="1661"/>
              <a:chExt cx="1633" cy="1225"/>
            </a:xfrm>
          </p:grpSpPr>
          <p:sp>
            <p:nvSpPr>
              <p:cNvPr id="62555" name="Rectangle 17"/>
              <p:cNvSpPr>
                <a:spLocks noChangeAspect="1" noChangeArrowheads="1"/>
              </p:cNvSpPr>
              <p:nvPr/>
            </p:nvSpPr>
            <p:spPr bwMode="auto">
              <a:xfrm>
                <a:off x="884" y="1661"/>
                <a:ext cx="408" cy="408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62556" name="Group 18"/>
              <p:cNvGrpSpPr>
                <a:grpSpLocks noChangeAspect="1"/>
              </p:cNvGrpSpPr>
              <p:nvPr/>
            </p:nvGrpSpPr>
            <p:grpSpPr bwMode="auto">
              <a:xfrm>
                <a:off x="884" y="2069"/>
                <a:ext cx="1224" cy="408"/>
                <a:chOff x="1474" y="2568"/>
                <a:chExt cx="1224" cy="408"/>
              </a:xfrm>
            </p:grpSpPr>
            <p:sp>
              <p:nvSpPr>
                <p:cNvPr id="62560" name="Rectangle 19"/>
                <p:cNvSpPr>
                  <a:spLocks noChangeAspect="1" noChangeArrowheads="1"/>
                </p:cNvSpPr>
                <p:nvPr/>
              </p:nvSpPr>
              <p:spPr bwMode="auto">
                <a:xfrm>
                  <a:off x="1474" y="2568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61" name="Rectangle 20"/>
                <p:cNvSpPr>
                  <a:spLocks noChangeAspect="1" noChangeArrowheads="1"/>
                </p:cNvSpPr>
                <p:nvPr/>
              </p:nvSpPr>
              <p:spPr bwMode="auto">
                <a:xfrm>
                  <a:off x="1882" y="2568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62" name="Rectangle 21"/>
                <p:cNvSpPr>
                  <a:spLocks noChangeAspect="1" noChangeArrowheads="1"/>
                </p:cNvSpPr>
                <p:nvPr/>
              </p:nvSpPr>
              <p:spPr bwMode="auto">
                <a:xfrm>
                  <a:off x="2290" y="2568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2557" name="Group 22"/>
              <p:cNvGrpSpPr>
                <a:grpSpLocks noChangeAspect="1"/>
              </p:cNvGrpSpPr>
              <p:nvPr/>
            </p:nvGrpSpPr>
            <p:grpSpPr bwMode="auto">
              <a:xfrm>
                <a:off x="1701" y="2478"/>
                <a:ext cx="816" cy="408"/>
                <a:chOff x="884" y="1117"/>
                <a:chExt cx="816" cy="408"/>
              </a:xfrm>
            </p:grpSpPr>
            <p:sp>
              <p:nvSpPr>
                <p:cNvPr id="62558" name="Rectangle 23"/>
                <p:cNvSpPr>
                  <a:spLocks noChangeAspect="1" noChangeArrowheads="1"/>
                </p:cNvSpPr>
                <p:nvPr/>
              </p:nvSpPr>
              <p:spPr bwMode="auto">
                <a:xfrm>
                  <a:off x="884" y="1117"/>
                  <a:ext cx="408" cy="408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59" name="Rectangle 24"/>
                <p:cNvSpPr>
                  <a:spLocks noChangeAspect="1" noChangeArrowheads="1"/>
                </p:cNvSpPr>
                <p:nvPr/>
              </p:nvSpPr>
              <p:spPr bwMode="auto">
                <a:xfrm>
                  <a:off x="1292" y="1117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62537" name="Group 25"/>
            <p:cNvGrpSpPr>
              <a:grpSpLocks noChangeAspect="1"/>
            </p:cNvGrpSpPr>
            <p:nvPr/>
          </p:nvGrpSpPr>
          <p:grpSpPr bwMode="auto">
            <a:xfrm>
              <a:off x="3016" y="1706"/>
              <a:ext cx="951" cy="721"/>
              <a:chOff x="4151" y="2205"/>
              <a:chExt cx="1088" cy="952"/>
            </a:xfrm>
          </p:grpSpPr>
          <p:sp>
            <p:nvSpPr>
              <p:cNvPr id="62547" name="Rectangle 26"/>
              <p:cNvSpPr>
                <a:spLocks noChangeAspect="1" noChangeArrowheads="1"/>
              </p:cNvSpPr>
              <p:nvPr/>
            </p:nvSpPr>
            <p:spPr bwMode="auto">
              <a:xfrm>
                <a:off x="4422" y="2205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62548" name="Group 27"/>
              <p:cNvGrpSpPr>
                <a:grpSpLocks noChangeAspect="1"/>
              </p:cNvGrpSpPr>
              <p:nvPr/>
            </p:nvGrpSpPr>
            <p:grpSpPr bwMode="auto">
              <a:xfrm>
                <a:off x="4151" y="2522"/>
                <a:ext cx="816" cy="317"/>
                <a:chOff x="1474" y="2568"/>
                <a:chExt cx="1224" cy="408"/>
              </a:xfrm>
            </p:grpSpPr>
            <p:sp>
              <p:nvSpPr>
                <p:cNvPr id="62552" name="Rectangle 28"/>
                <p:cNvSpPr>
                  <a:spLocks noChangeAspect="1" noChangeArrowheads="1"/>
                </p:cNvSpPr>
                <p:nvPr/>
              </p:nvSpPr>
              <p:spPr bwMode="auto">
                <a:xfrm>
                  <a:off x="1474" y="2568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53" name="Rectangle 29"/>
                <p:cNvSpPr>
                  <a:spLocks noChangeAspect="1" noChangeArrowheads="1"/>
                </p:cNvSpPr>
                <p:nvPr/>
              </p:nvSpPr>
              <p:spPr bwMode="auto">
                <a:xfrm>
                  <a:off x="1882" y="2568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54" name="Rectangle 30"/>
                <p:cNvSpPr>
                  <a:spLocks noChangeAspect="1" noChangeArrowheads="1"/>
                </p:cNvSpPr>
                <p:nvPr/>
              </p:nvSpPr>
              <p:spPr bwMode="auto">
                <a:xfrm>
                  <a:off x="2290" y="2568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2549" name="Group 31"/>
              <p:cNvGrpSpPr>
                <a:grpSpLocks noChangeAspect="1"/>
              </p:cNvGrpSpPr>
              <p:nvPr/>
            </p:nvGrpSpPr>
            <p:grpSpPr bwMode="auto">
              <a:xfrm>
                <a:off x="4695" y="2840"/>
                <a:ext cx="544" cy="317"/>
                <a:chOff x="884" y="1117"/>
                <a:chExt cx="816" cy="408"/>
              </a:xfrm>
            </p:grpSpPr>
            <p:sp>
              <p:nvSpPr>
                <p:cNvPr id="62550" name="Rectangle 32"/>
                <p:cNvSpPr>
                  <a:spLocks noChangeAspect="1" noChangeArrowheads="1"/>
                </p:cNvSpPr>
                <p:nvPr/>
              </p:nvSpPr>
              <p:spPr bwMode="auto">
                <a:xfrm>
                  <a:off x="884" y="1117"/>
                  <a:ext cx="408" cy="408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51" name="Rectangle 33"/>
                <p:cNvSpPr>
                  <a:spLocks noChangeAspect="1" noChangeArrowheads="1"/>
                </p:cNvSpPr>
                <p:nvPr/>
              </p:nvSpPr>
              <p:spPr bwMode="auto">
                <a:xfrm>
                  <a:off x="1292" y="1117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62538" name="Group 34"/>
            <p:cNvGrpSpPr>
              <a:grpSpLocks noChangeAspect="1"/>
            </p:cNvGrpSpPr>
            <p:nvPr/>
          </p:nvGrpSpPr>
          <p:grpSpPr bwMode="auto">
            <a:xfrm>
              <a:off x="4104" y="1706"/>
              <a:ext cx="1007" cy="762"/>
              <a:chOff x="204" y="3203"/>
              <a:chExt cx="1088" cy="952"/>
            </a:xfrm>
          </p:grpSpPr>
          <p:sp>
            <p:nvSpPr>
              <p:cNvPr id="62539" name="Rectangle 35"/>
              <p:cNvSpPr>
                <a:spLocks noChangeAspect="1" noChangeArrowheads="1"/>
              </p:cNvSpPr>
              <p:nvPr/>
            </p:nvSpPr>
            <p:spPr bwMode="auto">
              <a:xfrm>
                <a:off x="748" y="3203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62540" name="Group 36"/>
              <p:cNvGrpSpPr>
                <a:grpSpLocks noChangeAspect="1"/>
              </p:cNvGrpSpPr>
              <p:nvPr/>
            </p:nvGrpSpPr>
            <p:grpSpPr bwMode="auto">
              <a:xfrm>
                <a:off x="204" y="3520"/>
                <a:ext cx="816" cy="317"/>
                <a:chOff x="1474" y="2568"/>
                <a:chExt cx="1224" cy="408"/>
              </a:xfrm>
            </p:grpSpPr>
            <p:sp>
              <p:nvSpPr>
                <p:cNvPr id="62544" name="Rectangle 37"/>
                <p:cNvSpPr>
                  <a:spLocks noChangeAspect="1" noChangeArrowheads="1"/>
                </p:cNvSpPr>
                <p:nvPr/>
              </p:nvSpPr>
              <p:spPr bwMode="auto">
                <a:xfrm>
                  <a:off x="1474" y="2568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45" name="Rectangle 38"/>
                <p:cNvSpPr>
                  <a:spLocks noChangeAspect="1" noChangeArrowheads="1"/>
                </p:cNvSpPr>
                <p:nvPr/>
              </p:nvSpPr>
              <p:spPr bwMode="auto">
                <a:xfrm>
                  <a:off x="1882" y="2568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46" name="Rectangle 39"/>
                <p:cNvSpPr>
                  <a:spLocks noChangeAspect="1" noChangeArrowheads="1"/>
                </p:cNvSpPr>
                <p:nvPr/>
              </p:nvSpPr>
              <p:spPr bwMode="auto">
                <a:xfrm>
                  <a:off x="2290" y="2568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2541" name="Group 40"/>
              <p:cNvGrpSpPr>
                <a:grpSpLocks noChangeAspect="1"/>
              </p:cNvGrpSpPr>
              <p:nvPr/>
            </p:nvGrpSpPr>
            <p:grpSpPr bwMode="auto">
              <a:xfrm>
                <a:off x="748" y="3838"/>
                <a:ext cx="544" cy="317"/>
                <a:chOff x="884" y="1117"/>
                <a:chExt cx="816" cy="408"/>
              </a:xfrm>
            </p:grpSpPr>
            <p:sp>
              <p:nvSpPr>
                <p:cNvPr id="62542" name="Rectangle 41"/>
                <p:cNvSpPr>
                  <a:spLocks noChangeAspect="1" noChangeArrowheads="1"/>
                </p:cNvSpPr>
                <p:nvPr/>
              </p:nvSpPr>
              <p:spPr bwMode="auto">
                <a:xfrm>
                  <a:off x="884" y="1117"/>
                  <a:ext cx="408" cy="408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43" name="Rectangle 42"/>
                <p:cNvSpPr>
                  <a:spLocks noChangeAspect="1" noChangeArrowheads="1"/>
                </p:cNvSpPr>
                <p:nvPr/>
              </p:nvSpPr>
              <p:spPr bwMode="auto">
                <a:xfrm>
                  <a:off x="1292" y="1117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62474" name="Group 43"/>
          <p:cNvGrpSpPr/>
          <p:nvPr/>
        </p:nvGrpSpPr>
        <p:grpSpPr bwMode="auto">
          <a:xfrm>
            <a:off x="3067744" y="586995"/>
            <a:ext cx="3627437" cy="1566863"/>
            <a:chOff x="1882" y="164"/>
            <a:chExt cx="3046" cy="1316"/>
          </a:xfrm>
        </p:grpSpPr>
        <p:grpSp>
          <p:nvGrpSpPr>
            <p:cNvPr id="62488" name="Group 44"/>
            <p:cNvGrpSpPr>
              <a:grpSpLocks noChangeAspect="1"/>
            </p:cNvGrpSpPr>
            <p:nvPr/>
          </p:nvGrpSpPr>
          <p:grpSpPr bwMode="auto">
            <a:xfrm>
              <a:off x="1882" y="164"/>
              <a:ext cx="848" cy="635"/>
              <a:chOff x="567" y="300"/>
              <a:chExt cx="1633" cy="1225"/>
            </a:xfrm>
          </p:grpSpPr>
          <p:grpSp>
            <p:nvGrpSpPr>
              <p:cNvPr id="62529" name="Group 45"/>
              <p:cNvGrpSpPr>
                <a:grpSpLocks noChangeAspect="1"/>
              </p:cNvGrpSpPr>
              <p:nvPr/>
            </p:nvGrpSpPr>
            <p:grpSpPr bwMode="auto">
              <a:xfrm>
                <a:off x="567" y="709"/>
                <a:ext cx="1633" cy="408"/>
                <a:chOff x="3243" y="981"/>
                <a:chExt cx="1633" cy="408"/>
              </a:xfrm>
            </p:grpSpPr>
            <p:sp>
              <p:nvSpPr>
                <p:cNvPr id="62532" name="Rectangle 46"/>
                <p:cNvSpPr>
                  <a:spLocks noChangeAspect="1" noChangeArrowheads="1"/>
                </p:cNvSpPr>
                <p:nvPr/>
              </p:nvSpPr>
              <p:spPr bwMode="auto">
                <a:xfrm>
                  <a:off x="3243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33" name="Rectangle 47"/>
                <p:cNvSpPr>
                  <a:spLocks noChangeAspect="1" noChangeArrowheads="1"/>
                </p:cNvSpPr>
                <p:nvPr/>
              </p:nvSpPr>
              <p:spPr bwMode="auto">
                <a:xfrm>
                  <a:off x="3651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34" name="Rectangle 48"/>
                <p:cNvSpPr>
                  <a:spLocks noChangeAspect="1" noChangeArrowheads="1"/>
                </p:cNvSpPr>
                <p:nvPr/>
              </p:nvSpPr>
              <p:spPr bwMode="auto">
                <a:xfrm>
                  <a:off x="4059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35" name="Rectangle 49"/>
                <p:cNvSpPr>
                  <a:spLocks noChangeAspect="1" noChangeArrowheads="1"/>
                </p:cNvSpPr>
                <p:nvPr/>
              </p:nvSpPr>
              <p:spPr bwMode="auto">
                <a:xfrm>
                  <a:off x="4468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2530" name="Rectangle 50"/>
              <p:cNvSpPr>
                <a:spLocks noChangeAspect="1" noChangeArrowheads="1"/>
              </p:cNvSpPr>
              <p:nvPr/>
            </p:nvSpPr>
            <p:spPr bwMode="auto">
              <a:xfrm>
                <a:off x="567" y="300"/>
                <a:ext cx="408" cy="408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2531" name="Rectangle 51"/>
              <p:cNvSpPr>
                <a:spLocks noChangeAspect="1" noChangeArrowheads="1"/>
              </p:cNvSpPr>
              <p:nvPr/>
            </p:nvSpPr>
            <p:spPr bwMode="auto">
              <a:xfrm>
                <a:off x="567" y="1117"/>
                <a:ext cx="408" cy="408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2489" name="Group 52"/>
            <p:cNvGrpSpPr>
              <a:grpSpLocks noChangeAspect="1"/>
            </p:cNvGrpSpPr>
            <p:nvPr/>
          </p:nvGrpSpPr>
          <p:grpSpPr bwMode="auto">
            <a:xfrm>
              <a:off x="2985" y="164"/>
              <a:ext cx="848" cy="635"/>
              <a:chOff x="1383" y="1071"/>
              <a:chExt cx="1089" cy="953"/>
            </a:xfrm>
          </p:grpSpPr>
          <p:grpSp>
            <p:nvGrpSpPr>
              <p:cNvPr id="62522" name="Group 53"/>
              <p:cNvGrpSpPr>
                <a:grpSpLocks noChangeAspect="1"/>
              </p:cNvGrpSpPr>
              <p:nvPr/>
            </p:nvGrpSpPr>
            <p:grpSpPr bwMode="auto">
              <a:xfrm>
                <a:off x="1383" y="1389"/>
                <a:ext cx="1089" cy="318"/>
                <a:chOff x="3243" y="981"/>
                <a:chExt cx="1633" cy="408"/>
              </a:xfrm>
            </p:grpSpPr>
            <p:sp>
              <p:nvSpPr>
                <p:cNvPr id="62525" name="Rectangle 54"/>
                <p:cNvSpPr>
                  <a:spLocks noChangeAspect="1" noChangeArrowheads="1"/>
                </p:cNvSpPr>
                <p:nvPr/>
              </p:nvSpPr>
              <p:spPr bwMode="auto">
                <a:xfrm>
                  <a:off x="3243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26" name="Rectangle 55"/>
                <p:cNvSpPr>
                  <a:spLocks noChangeAspect="1" noChangeArrowheads="1"/>
                </p:cNvSpPr>
                <p:nvPr/>
              </p:nvSpPr>
              <p:spPr bwMode="auto">
                <a:xfrm>
                  <a:off x="3651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27" name="Rectangle 56"/>
                <p:cNvSpPr>
                  <a:spLocks noChangeAspect="1" noChangeArrowheads="1"/>
                </p:cNvSpPr>
                <p:nvPr/>
              </p:nvSpPr>
              <p:spPr bwMode="auto">
                <a:xfrm>
                  <a:off x="4059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28" name="Rectangle 57"/>
                <p:cNvSpPr>
                  <a:spLocks noChangeAspect="1" noChangeArrowheads="1"/>
                </p:cNvSpPr>
                <p:nvPr/>
              </p:nvSpPr>
              <p:spPr bwMode="auto">
                <a:xfrm>
                  <a:off x="4468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2523" name="Rectangle 58"/>
              <p:cNvSpPr>
                <a:spLocks noChangeAspect="1" noChangeArrowheads="1"/>
              </p:cNvSpPr>
              <p:nvPr/>
            </p:nvSpPr>
            <p:spPr bwMode="auto">
              <a:xfrm>
                <a:off x="1383" y="1071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2524" name="Rectangle 59"/>
              <p:cNvSpPr>
                <a:spLocks noChangeAspect="1" noChangeArrowheads="1"/>
              </p:cNvSpPr>
              <p:nvPr/>
            </p:nvSpPr>
            <p:spPr bwMode="auto">
              <a:xfrm>
                <a:off x="1655" y="1707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2490" name="Group 60"/>
            <p:cNvGrpSpPr>
              <a:grpSpLocks noChangeAspect="1"/>
            </p:cNvGrpSpPr>
            <p:nvPr/>
          </p:nvGrpSpPr>
          <p:grpSpPr bwMode="auto">
            <a:xfrm>
              <a:off x="4080" y="164"/>
              <a:ext cx="848" cy="635"/>
              <a:chOff x="2607" y="1071"/>
              <a:chExt cx="1089" cy="953"/>
            </a:xfrm>
          </p:grpSpPr>
          <p:grpSp>
            <p:nvGrpSpPr>
              <p:cNvPr id="62515" name="Group 61"/>
              <p:cNvGrpSpPr>
                <a:grpSpLocks noChangeAspect="1"/>
              </p:cNvGrpSpPr>
              <p:nvPr/>
            </p:nvGrpSpPr>
            <p:grpSpPr bwMode="auto">
              <a:xfrm>
                <a:off x="2607" y="1389"/>
                <a:ext cx="1089" cy="318"/>
                <a:chOff x="3243" y="981"/>
                <a:chExt cx="1633" cy="408"/>
              </a:xfrm>
            </p:grpSpPr>
            <p:sp>
              <p:nvSpPr>
                <p:cNvPr id="62518" name="Rectangle 62"/>
                <p:cNvSpPr>
                  <a:spLocks noChangeAspect="1" noChangeArrowheads="1"/>
                </p:cNvSpPr>
                <p:nvPr/>
              </p:nvSpPr>
              <p:spPr bwMode="auto">
                <a:xfrm>
                  <a:off x="3243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19" name="Rectangle 63"/>
                <p:cNvSpPr>
                  <a:spLocks noChangeAspect="1" noChangeArrowheads="1"/>
                </p:cNvSpPr>
                <p:nvPr/>
              </p:nvSpPr>
              <p:spPr bwMode="auto">
                <a:xfrm>
                  <a:off x="3651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20" name="Rectangle 64"/>
                <p:cNvSpPr>
                  <a:spLocks noChangeAspect="1" noChangeArrowheads="1"/>
                </p:cNvSpPr>
                <p:nvPr/>
              </p:nvSpPr>
              <p:spPr bwMode="auto">
                <a:xfrm>
                  <a:off x="4059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21" name="Rectangle 65"/>
                <p:cNvSpPr>
                  <a:spLocks noChangeAspect="1" noChangeArrowheads="1"/>
                </p:cNvSpPr>
                <p:nvPr/>
              </p:nvSpPr>
              <p:spPr bwMode="auto">
                <a:xfrm>
                  <a:off x="4468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2516" name="Rectangle 66"/>
              <p:cNvSpPr>
                <a:spLocks noChangeAspect="1" noChangeArrowheads="1"/>
              </p:cNvSpPr>
              <p:nvPr/>
            </p:nvSpPr>
            <p:spPr bwMode="auto">
              <a:xfrm>
                <a:off x="2607" y="1071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2517" name="Rectangle 67"/>
              <p:cNvSpPr>
                <a:spLocks noChangeAspect="1" noChangeArrowheads="1"/>
              </p:cNvSpPr>
              <p:nvPr/>
            </p:nvSpPr>
            <p:spPr bwMode="auto">
              <a:xfrm>
                <a:off x="3152" y="1707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2491" name="Group 68"/>
            <p:cNvGrpSpPr>
              <a:grpSpLocks noChangeAspect="1"/>
            </p:cNvGrpSpPr>
            <p:nvPr/>
          </p:nvGrpSpPr>
          <p:grpSpPr bwMode="auto">
            <a:xfrm>
              <a:off x="1882" y="845"/>
              <a:ext cx="848" cy="635"/>
              <a:chOff x="4104" y="1071"/>
              <a:chExt cx="1089" cy="953"/>
            </a:xfrm>
          </p:grpSpPr>
          <p:grpSp>
            <p:nvGrpSpPr>
              <p:cNvPr id="62508" name="Group 69"/>
              <p:cNvGrpSpPr>
                <a:grpSpLocks noChangeAspect="1"/>
              </p:cNvGrpSpPr>
              <p:nvPr/>
            </p:nvGrpSpPr>
            <p:grpSpPr bwMode="auto">
              <a:xfrm>
                <a:off x="4104" y="1389"/>
                <a:ext cx="1089" cy="318"/>
                <a:chOff x="3243" y="981"/>
                <a:chExt cx="1633" cy="408"/>
              </a:xfrm>
            </p:grpSpPr>
            <p:sp>
              <p:nvSpPr>
                <p:cNvPr id="62511" name="Rectangle 70"/>
                <p:cNvSpPr>
                  <a:spLocks noChangeAspect="1" noChangeArrowheads="1"/>
                </p:cNvSpPr>
                <p:nvPr/>
              </p:nvSpPr>
              <p:spPr bwMode="auto">
                <a:xfrm>
                  <a:off x="3243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12" name="Rectangle 71"/>
                <p:cNvSpPr>
                  <a:spLocks noChangeAspect="1" noChangeArrowheads="1"/>
                </p:cNvSpPr>
                <p:nvPr/>
              </p:nvSpPr>
              <p:spPr bwMode="auto">
                <a:xfrm>
                  <a:off x="3651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13" name="Rectangle 72"/>
                <p:cNvSpPr>
                  <a:spLocks noChangeAspect="1" noChangeArrowheads="1"/>
                </p:cNvSpPr>
                <p:nvPr/>
              </p:nvSpPr>
              <p:spPr bwMode="auto">
                <a:xfrm>
                  <a:off x="4059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14" name="Rectangle 73"/>
                <p:cNvSpPr>
                  <a:spLocks noChangeAspect="1" noChangeArrowheads="1"/>
                </p:cNvSpPr>
                <p:nvPr/>
              </p:nvSpPr>
              <p:spPr bwMode="auto">
                <a:xfrm>
                  <a:off x="4468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2509" name="Rectangle 74"/>
              <p:cNvSpPr>
                <a:spLocks noChangeAspect="1" noChangeArrowheads="1"/>
              </p:cNvSpPr>
              <p:nvPr/>
            </p:nvSpPr>
            <p:spPr bwMode="auto">
              <a:xfrm>
                <a:off x="4104" y="1071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2510" name="Rectangle 75"/>
              <p:cNvSpPr>
                <a:spLocks noChangeAspect="1" noChangeArrowheads="1"/>
              </p:cNvSpPr>
              <p:nvPr/>
            </p:nvSpPr>
            <p:spPr bwMode="auto">
              <a:xfrm>
                <a:off x="4921" y="1707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2492" name="Group 76"/>
            <p:cNvGrpSpPr>
              <a:grpSpLocks noChangeAspect="1"/>
            </p:cNvGrpSpPr>
            <p:nvPr/>
          </p:nvGrpSpPr>
          <p:grpSpPr bwMode="auto">
            <a:xfrm>
              <a:off x="2985" y="845"/>
              <a:ext cx="848" cy="635"/>
              <a:chOff x="158" y="2205"/>
              <a:chExt cx="1089" cy="953"/>
            </a:xfrm>
          </p:grpSpPr>
          <p:grpSp>
            <p:nvGrpSpPr>
              <p:cNvPr id="62501" name="Group 77"/>
              <p:cNvGrpSpPr>
                <a:grpSpLocks noChangeAspect="1"/>
              </p:cNvGrpSpPr>
              <p:nvPr/>
            </p:nvGrpSpPr>
            <p:grpSpPr bwMode="auto">
              <a:xfrm>
                <a:off x="158" y="2523"/>
                <a:ext cx="1089" cy="318"/>
                <a:chOff x="3243" y="981"/>
                <a:chExt cx="1633" cy="408"/>
              </a:xfrm>
            </p:grpSpPr>
            <p:sp>
              <p:nvSpPr>
                <p:cNvPr id="62504" name="Rectangle 78"/>
                <p:cNvSpPr>
                  <a:spLocks noChangeAspect="1" noChangeArrowheads="1"/>
                </p:cNvSpPr>
                <p:nvPr/>
              </p:nvSpPr>
              <p:spPr bwMode="auto">
                <a:xfrm>
                  <a:off x="3243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05" name="Rectangle 79"/>
                <p:cNvSpPr>
                  <a:spLocks noChangeAspect="1" noChangeArrowheads="1"/>
                </p:cNvSpPr>
                <p:nvPr/>
              </p:nvSpPr>
              <p:spPr bwMode="auto">
                <a:xfrm>
                  <a:off x="3651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06" name="Rectangle 80"/>
                <p:cNvSpPr>
                  <a:spLocks noChangeAspect="1" noChangeArrowheads="1"/>
                </p:cNvSpPr>
                <p:nvPr/>
              </p:nvSpPr>
              <p:spPr bwMode="auto">
                <a:xfrm>
                  <a:off x="4059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07" name="Rectangle 81"/>
                <p:cNvSpPr>
                  <a:spLocks noChangeAspect="1" noChangeArrowheads="1"/>
                </p:cNvSpPr>
                <p:nvPr/>
              </p:nvSpPr>
              <p:spPr bwMode="auto">
                <a:xfrm>
                  <a:off x="4468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2502" name="Rectangle 82"/>
              <p:cNvSpPr>
                <a:spLocks noChangeAspect="1" noChangeArrowheads="1"/>
              </p:cNvSpPr>
              <p:nvPr/>
            </p:nvSpPr>
            <p:spPr bwMode="auto">
              <a:xfrm>
                <a:off x="431" y="2205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2503" name="Rectangle 83"/>
              <p:cNvSpPr>
                <a:spLocks noChangeAspect="1" noChangeArrowheads="1"/>
              </p:cNvSpPr>
              <p:nvPr/>
            </p:nvSpPr>
            <p:spPr bwMode="auto">
              <a:xfrm>
                <a:off x="430" y="2841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2493" name="Group 84"/>
            <p:cNvGrpSpPr>
              <a:grpSpLocks noChangeAspect="1"/>
            </p:cNvGrpSpPr>
            <p:nvPr/>
          </p:nvGrpSpPr>
          <p:grpSpPr bwMode="auto">
            <a:xfrm>
              <a:off x="4080" y="845"/>
              <a:ext cx="848" cy="635"/>
              <a:chOff x="1474" y="2205"/>
              <a:chExt cx="1089" cy="953"/>
            </a:xfrm>
          </p:grpSpPr>
          <p:grpSp>
            <p:nvGrpSpPr>
              <p:cNvPr id="62494" name="Group 85"/>
              <p:cNvGrpSpPr>
                <a:grpSpLocks noChangeAspect="1"/>
              </p:cNvGrpSpPr>
              <p:nvPr/>
            </p:nvGrpSpPr>
            <p:grpSpPr bwMode="auto">
              <a:xfrm>
                <a:off x="1474" y="2523"/>
                <a:ext cx="1089" cy="318"/>
                <a:chOff x="3243" y="981"/>
                <a:chExt cx="1633" cy="408"/>
              </a:xfrm>
            </p:grpSpPr>
            <p:sp>
              <p:nvSpPr>
                <p:cNvPr id="62497" name="Rectangle 86"/>
                <p:cNvSpPr>
                  <a:spLocks noChangeAspect="1" noChangeArrowheads="1"/>
                </p:cNvSpPr>
                <p:nvPr/>
              </p:nvSpPr>
              <p:spPr bwMode="auto">
                <a:xfrm>
                  <a:off x="3243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498" name="Rectangle 87"/>
                <p:cNvSpPr>
                  <a:spLocks noChangeAspect="1" noChangeArrowheads="1"/>
                </p:cNvSpPr>
                <p:nvPr/>
              </p:nvSpPr>
              <p:spPr bwMode="auto">
                <a:xfrm>
                  <a:off x="3651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499" name="Rectangle 88"/>
                <p:cNvSpPr>
                  <a:spLocks noChangeAspect="1" noChangeArrowheads="1"/>
                </p:cNvSpPr>
                <p:nvPr/>
              </p:nvSpPr>
              <p:spPr bwMode="auto">
                <a:xfrm>
                  <a:off x="4059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500" name="Rectangle 89"/>
                <p:cNvSpPr>
                  <a:spLocks noChangeAspect="1" noChangeArrowheads="1"/>
                </p:cNvSpPr>
                <p:nvPr/>
              </p:nvSpPr>
              <p:spPr bwMode="auto">
                <a:xfrm>
                  <a:off x="4468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2495" name="Rectangle 90"/>
              <p:cNvSpPr>
                <a:spLocks noChangeAspect="1" noChangeArrowheads="1"/>
              </p:cNvSpPr>
              <p:nvPr/>
            </p:nvSpPr>
            <p:spPr bwMode="auto">
              <a:xfrm>
                <a:off x="1746" y="2205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2496" name="Rectangle 91"/>
              <p:cNvSpPr>
                <a:spLocks noChangeAspect="1" noChangeArrowheads="1"/>
              </p:cNvSpPr>
              <p:nvPr/>
            </p:nvSpPr>
            <p:spPr bwMode="auto">
              <a:xfrm>
                <a:off x="2018" y="2841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3884" name="Rectangle 92"/>
          <p:cNvSpPr>
            <a:spLocks noChangeAspect="1" noChangeArrowheads="1"/>
          </p:cNvSpPr>
          <p:nvPr/>
        </p:nvSpPr>
        <p:spPr bwMode="auto">
          <a:xfrm>
            <a:off x="4717156" y="3641345"/>
            <a:ext cx="404813" cy="40322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33885" name="Rectangle 93"/>
          <p:cNvSpPr>
            <a:spLocks noChangeAspect="1" noChangeArrowheads="1"/>
          </p:cNvSpPr>
          <p:nvPr/>
        </p:nvSpPr>
        <p:spPr bwMode="auto">
          <a:xfrm>
            <a:off x="5121969" y="3641345"/>
            <a:ext cx="404812" cy="40322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33886" name="Rectangle 94"/>
          <p:cNvSpPr>
            <a:spLocks noChangeAspect="1" noChangeArrowheads="1"/>
          </p:cNvSpPr>
          <p:nvPr/>
        </p:nvSpPr>
        <p:spPr bwMode="auto">
          <a:xfrm>
            <a:off x="4717156" y="4441445"/>
            <a:ext cx="404813" cy="40322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grpSp>
        <p:nvGrpSpPr>
          <p:cNvPr id="33887" name="Group 95"/>
          <p:cNvGrpSpPr/>
          <p:nvPr/>
        </p:nvGrpSpPr>
        <p:grpSpPr bwMode="auto">
          <a:xfrm>
            <a:off x="4713981" y="4044570"/>
            <a:ext cx="811213" cy="782638"/>
            <a:chOff x="521" y="1706"/>
            <a:chExt cx="681" cy="657"/>
          </a:xfrm>
        </p:grpSpPr>
        <p:sp>
          <p:nvSpPr>
            <p:cNvPr id="62484" name="Rectangle 96"/>
            <p:cNvSpPr>
              <a:spLocks noChangeAspect="1" noChangeArrowheads="1"/>
            </p:cNvSpPr>
            <p:nvPr/>
          </p:nvSpPr>
          <p:spPr bwMode="auto">
            <a:xfrm>
              <a:off x="521" y="2024"/>
              <a:ext cx="340" cy="339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2485" name="Rectangle 97"/>
            <p:cNvSpPr>
              <a:spLocks noChangeAspect="1" noChangeArrowheads="1"/>
            </p:cNvSpPr>
            <p:nvPr/>
          </p:nvSpPr>
          <p:spPr bwMode="auto">
            <a:xfrm>
              <a:off x="862" y="2024"/>
              <a:ext cx="340" cy="339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2486" name="Rectangle 98"/>
            <p:cNvSpPr>
              <a:spLocks noChangeAspect="1" noChangeArrowheads="1"/>
            </p:cNvSpPr>
            <p:nvPr/>
          </p:nvSpPr>
          <p:spPr bwMode="auto">
            <a:xfrm>
              <a:off x="521" y="1706"/>
              <a:ext cx="340" cy="339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2487" name="Rectangle 99"/>
            <p:cNvSpPr>
              <a:spLocks noChangeAspect="1" noChangeArrowheads="1"/>
            </p:cNvSpPr>
            <p:nvPr/>
          </p:nvSpPr>
          <p:spPr bwMode="auto">
            <a:xfrm>
              <a:off x="862" y="1706"/>
              <a:ext cx="340" cy="339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pic>
        <p:nvPicPr>
          <p:cNvPr id="102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924925"/>
            <a:ext cx="1182688" cy="1693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3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3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 bldLvl="0" animBg="1"/>
      <p:bldP spid="33884" grpId="0" bldLvl="0" animBg="1" autoUpdateAnimBg="0"/>
      <p:bldP spid="33884" grpId="1" bldLvl="0" animBg="1"/>
      <p:bldP spid="33885" grpId="0" bldLvl="0" animBg="1" autoUpdateAnimBg="0"/>
      <p:bldP spid="33885" grpId="1" bldLvl="0" animBg="1"/>
      <p:bldP spid="33886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Line 5"/>
          <p:cNvSpPr>
            <a:spLocks noChangeShapeType="1"/>
          </p:cNvSpPr>
          <p:nvPr/>
        </p:nvSpPr>
        <p:spPr bwMode="auto">
          <a:xfrm>
            <a:off x="2777620" y="2435571"/>
            <a:ext cx="4157662" cy="1111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491" name="Line 6"/>
          <p:cNvSpPr>
            <a:spLocks noChangeShapeType="1"/>
          </p:cNvSpPr>
          <p:nvPr/>
        </p:nvSpPr>
        <p:spPr bwMode="auto">
          <a:xfrm>
            <a:off x="2831595" y="3624609"/>
            <a:ext cx="4157662" cy="111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84" name="Line 7"/>
          <p:cNvSpPr>
            <a:spLocks noChangeShapeType="1"/>
          </p:cNvSpPr>
          <p:nvPr/>
        </p:nvSpPr>
        <p:spPr bwMode="auto">
          <a:xfrm>
            <a:off x="2831595" y="4596159"/>
            <a:ext cx="2538412" cy="111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63493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520" y="3959571"/>
            <a:ext cx="123666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6" name="Group 9"/>
          <p:cNvGrpSpPr/>
          <p:nvPr/>
        </p:nvGrpSpPr>
        <p:grpSpPr bwMode="auto">
          <a:xfrm>
            <a:off x="3639632" y="3689696"/>
            <a:ext cx="1079500" cy="809625"/>
            <a:chOff x="521" y="391"/>
            <a:chExt cx="1633" cy="1224"/>
          </a:xfrm>
        </p:grpSpPr>
        <p:grpSp>
          <p:nvGrpSpPr>
            <p:cNvPr id="63577" name="Group 10"/>
            <p:cNvGrpSpPr/>
            <p:nvPr/>
          </p:nvGrpSpPr>
          <p:grpSpPr bwMode="auto">
            <a:xfrm>
              <a:off x="521" y="391"/>
              <a:ext cx="816" cy="408"/>
              <a:chOff x="1792" y="709"/>
              <a:chExt cx="816" cy="408"/>
            </a:xfrm>
          </p:grpSpPr>
          <p:sp>
            <p:nvSpPr>
              <p:cNvPr id="63584" name="Rectangle 11"/>
              <p:cNvSpPr>
                <a:spLocks noChangeArrowheads="1"/>
              </p:cNvSpPr>
              <p:nvPr/>
            </p:nvSpPr>
            <p:spPr bwMode="auto">
              <a:xfrm>
                <a:off x="1792" y="709"/>
                <a:ext cx="408" cy="408"/>
              </a:xfrm>
              <a:prstGeom prst="rect">
                <a:avLst/>
              </a:prstGeom>
              <a:solidFill>
                <a:srgbClr val="0000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3585" name="Rectangle 12"/>
              <p:cNvSpPr>
                <a:spLocks noChangeArrowheads="1"/>
              </p:cNvSpPr>
              <p:nvPr/>
            </p:nvSpPr>
            <p:spPr bwMode="auto">
              <a:xfrm>
                <a:off x="2200" y="709"/>
                <a:ext cx="408" cy="408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3578" name="Group 13"/>
            <p:cNvGrpSpPr/>
            <p:nvPr/>
          </p:nvGrpSpPr>
          <p:grpSpPr bwMode="auto">
            <a:xfrm>
              <a:off x="930" y="799"/>
              <a:ext cx="816" cy="408"/>
              <a:chOff x="1792" y="709"/>
              <a:chExt cx="816" cy="408"/>
            </a:xfrm>
          </p:grpSpPr>
          <p:sp>
            <p:nvSpPr>
              <p:cNvPr id="63582" name="Rectangle 14"/>
              <p:cNvSpPr>
                <a:spLocks noChangeArrowheads="1"/>
              </p:cNvSpPr>
              <p:nvPr/>
            </p:nvSpPr>
            <p:spPr bwMode="auto">
              <a:xfrm>
                <a:off x="1792" y="709"/>
                <a:ext cx="408" cy="408"/>
              </a:xfrm>
              <a:prstGeom prst="rect">
                <a:avLst/>
              </a:prstGeom>
              <a:solidFill>
                <a:srgbClr val="FF00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3583" name="Rectangle 15"/>
              <p:cNvSpPr>
                <a:spLocks noChangeArrowheads="1"/>
              </p:cNvSpPr>
              <p:nvPr/>
            </p:nvSpPr>
            <p:spPr bwMode="auto">
              <a:xfrm>
                <a:off x="2200" y="709"/>
                <a:ext cx="408" cy="408"/>
              </a:xfrm>
              <a:prstGeom prst="rect">
                <a:avLst/>
              </a:prstGeom>
              <a:solidFill>
                <a:srgbClr val="0000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3579" name="Group 16"/>
            <p:cNvGrpSpPr/>
            <p:nvPr/>
          </p:nvGrpSpPr>
          <p:grpSpPr bwMode="auto">
            <a:xfrm>
              <a:off x="1338" y="1207"/>
              <a:ext cx="816" cy="408"/>
              <a:chOff x="1792" y="709"/>
              <a:chExt cx="816" cy="408"/>
            </a:xfrm>
          </p:grpSpPr>
          <p:sp>
            <p:nvSpPr>
              <p:cNvPr id="63580" name="Rectangle 17"/>
              <p:cNvSpPr>
                <a:spLocks noChangeArrowheads="1"/>
              </p:cNvSpPr>
              <p:nvPr/>
            </p:nvSpPr>
            <p:spPr bwMode="auto">
              <a:xfrm>
                <a:off x="1792" y="709"/>
                <a:ext cx="408" cy="408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3581" name="Rectangle 18"/>
              <p:cNvSpPr>
                <a:spLocks noChangeArrowheads="1"/>
              </p:cNvSpPr>
              <p:nvPr/>
            </p:nvSpPr>
            <p:spPr bwMode="auto">
              <a:xfrm>
                <a:off x="2200" y="709"/>
                <a:ext cx="408" cy="408"/>
              </a:xfrm>
              <a:prstGeom prst="rect">
                <a:avLst/>
              </a:prstGeom>
              <a:solidFill>
                <a:srgbClr val="FF00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3495" name="Group 19"/>
          <p:cNvGrpSpPr/>
          <p:nvPr/>
        </p:nvGrpSpPr>
        <p:grpSpPr bwMode="auto">
          <a:xfrm>
            <a:off x="3044320" y="2664171"/>
            <a:ext cx="3844925" cy="906463"/>
            <a:chOff x="1882" y="1706"/>
            <a:chExt cx="3229" cy="762"/>
          </a:xfrm>
        </p:grpSpPr>
        <p:grpSp>
          <p:nvGrpSpPr>
            <p:cNvPr id="63550" name="Group 20"/>
            <p:cNvGrpSpPr>
              <a:grpSpLocks noChangeAspect="1"/>
            </p:cNvGrpSpPr>
            <p:nvPr/>
          </p:nvGrpSpPr>
          <p:grpSpPr bwMode="auto">
            <a:xfrm>
              <a:off x="1882" y="1706"/>
              <a:ext cx="968" cy="723"/>
              <a:chOff x="884" y="1661"/>
              <a:chExt cx="1633" cy="1225"/>
            </a:xfrm>
          </p:grpSpPr>
          <p:sp>
            <p:nvSpPr>
              <p:cNvPr id="63569" name="Rectangle 21"/>
              <p:cNvSpPr>
                <a:spLocks noChangeAspect="1" noChangeArrowheads="1"/>
              </p:cNvSpPr>
              <p:nvPr/>
            </p:nvSpPr>
            <p:spPr bwMode="auto">
              <a:xfrm>
                <a:off x="884" y="1661"/>
                <a:ext cx="408" cy="408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63570" name="Group 22"/>
              <p:cNvGrpSpPr>
                <a:grpSpLocks noChangeAspect="1"/>
              </p:cNvGrpSpPr>
              <p:nvPr/>
            </p:nvGrpSpPr>
            <p:grpSpPr bwMode="auto">
              <a:xfrm>
                <a:off x="884" y="2069"/>
                <a:ext cx="1224" cy="408"/>
                <a:chOff x="1474" y="2568"/>
                <a:chExt cx="1224" cy="408"/>
              </a:xfrm>
            </p:grpSpPr>
            <p:sp>
              <p:nvSpPr>
                <p:cNvPr id="63574" name="Rectangle 23"/>
                <p:cNvSpPr>
                  <a:spLocks noChangeAspect="1" noChangeArrowheads="1"/>
                </p:cNvSpPr>
                <p:nvPr/>
              </p:nvSpPr>
              <p:spPr bwMode="auto">
                <a:xfrm>
                  <a:off x="1474" y="2568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75" name="Rectangle 24"/>
                <p:cNvSpPr>
                  <a:spLocks noChangeAspect="1" noChangeArrowheads="1"/>
                </p:cNvSpPr>
                <p:nvPr/>
              </p:nvSpPr>
              <p:spPr bwMode="auto">
                <a:xfrm>
                  <a:off x="1882" y="2568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76" name="Rectangle 25"/>
                <p:cNvSpPr>
                  <a:spLocks noChangeAspect="1" noChangeArrowheads="1"/>
                </p:cNvSpPr>
                <p:nvPr/>
              </p:nvSpPr>
              <p:spPr bwMode="auto">
                <a:xfrm>
                  <a:off x="2290" y="2568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3571" name="Group 26"/>
              <p:cNvGrpSpPr>
                <a:grpSpLocks noChangeAspect="1"/>
              </p:cNvGrpSpPr>
              <p:nvPr/>
            </p:nvGrpSpPr>
            <p:grpSpPr bwMode="auto">
              <a:xfrm>
                <a:off x="1701" y="2478"/>
                <a:ext cx="816" cy="408"/>
                <a:chOff x="884" y="1117"/>
                <a:chExt cx="816" cy="408"/>
              </a:xfrm>
            </p:grpSpPr>
            <p:sp>
              <p:nvSpPr>
                <p:cNvPr id="63572" name="Rectangle 27"/>
                <p:cNvSpPr>
                  <a:spLocks noChangeAspect="1" noChangeArrowheads="1"/>
                </p:cNvSpPr>
                <p:nvPr/>
              </p:nvSpPr>
              <p:spPr bwMode="auto">
                <a:xfrm>
                  <a:off x="884" y="1117"/>
                  <a:ext cx="408" cy="408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73" name="Rectangle 28"/>
                <p:cNvSpPr>
                  <a:spLocks noChangeAspect="1" noChangeArrowheads="1"/>
                </p:cNvSpPr>
                <p:nvPr/>
              </p:nvSpPr>
              <p:spPr bwMode="auto">
                <a:xfrm>
                  <a:off x="1292" y="1117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63551" name="Group 29"/>
            <p:cNvGrpSpPr>
              <a:grpSpLocks noChangeAspect="1"/>
            </p:cNvGrpSpPr>
            <p:nvPr/>
          </p:nvGrpSpPr>
          <p:grpSpPr bwMode="auto">
            <a:xfrm>
              <a:off x="3016" y="1706"/>
              <a:ext cx="951" cy="721"/>
              <a:chOff x="4151" y="2205"/>
              <a:chExt cx="1088" cy="952"/>
            </a:xfrm>
          </p:grpSpPr>
          <p:sp>
            <p:nvSpPr>
              <p:cNvPr id="63561" name="Rectangle 30"/>
              <p:cNvSpPr>
                <a:spLocks noChangeAspect="1" noChangeArrowheads="1"/>
              </p:cNvSpPr>
              <p:nvPr/>
            </p:nvSpPr>
            <p:spPr bwMode="auto">
              <a:xfrm>
                <a:off x="4422" y="2205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63562" name="Group 31"/>
              <p:cNvGrpSpPr>
                <a:grpSpLocks noChangeAspect="1"/>
              </p:cNvGrpSpPr>
              <p:nvPr/>
            </p:nvGrpSpPr>
            <p:grpSpPr bwMode="auto">
              <a:xfrm>
                <a:off x="4151" y="2522"/>
                <a:ext cx="816" cy="317"/>
                <a:chOff x="1474" y="2568"/>
                <a:chExt cx="1224" cy="408"/>
              </a:xfrm>
            </p:grpSpPr>
            <p:sp>
              <p:nvSpPr>
                <p:cNvPr id="63566" name="Rectangle 32"/>
                <p:cNvSpPr>
                  <a:spLocks noChangeAspect="1" noChangeArrowheads="1"/>
                </p:cNvSpPr>
                <p:nvPr/>
              </p:nvSpPr>
              <p:spPr bwMode="auto">
                <a:xfrm>
                  <a:off x="1474" y="2568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67" name="Rectangle 33"/>
                <p:cNvSpPr>
                  <a:spLocks noChangeAspect="1" noChangeArrowheads="1"/>
                </p:cNvSpPr>
                <p:nvPr/>
              </p:nvSpPr>
              <p:spPr bwMode="auto">
                <a:xfrm>
                  <a:off x="1882" y="2568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68" name="Rectangle 34"/>
                <p:cNvSpPr>
                  <a:spLocks noChangeAspect="1" noChangeArrowheads="1"/>
                </p:cNvSpPr>
                <p:nvPr/>
              </p:nvSpPr>
              <p:spPr bwMode="auto">
                <a:xfrm>
                  <a:off x="2290" y="2568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3563" name="Group 35"/>
              <p:cNvGrpSpPr>
                <a:grpSpLocks noChangeAspect="1"/>
              </p:cNvGrpSpPr>
              <p:nvPr/>
            </p:nvGrpSpPr>
            <p:grpSpPr bwMode="auto">
              <a:xfrm>
                <a:off x="4695" y="2840"/>
                <a:ext cx="544" cy="317"/>
                <a:chOff x="884" y="1117"/>
                <a:chExt cx="816" cy="408"/>
              </a:xfrm>
            </p:grpSpPr>
            <p:sp>
              <p:nvSpPr>
                <p:cNvPr id="63564" name="Rectangle 36"/>
                <p:cNvSpPr>
                  <a:spLocks noChangeAspect="1" noChangeArrowheads="1"/>
                </p:cNvSpPr>
                <p:nvPr/>
              </p:nvSpPr>
              <p:spPr bwMode="auto">
                <a:xfrm>
                  <a:off x="884" y="1117"/>
                  <a:ext cx="408" cy="408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65" name="Rectangle 37"/>
                <p:cNvSpPr>
                  <a:spLocks noChangeAspect="1" noChangeArrowheads="1"/>
                </p:cNvSpPr>
                <p:nvPr/>
              </p:nvSpPr>
              <p:spPr bwMode="auto">
                <a:xfrm>
                  <a:off x="1292" y="1117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63552" name="Group 38"/>
            <p:cNvGrpSpPr>
              <a:grpSpLocks noChangeAspect="1"/>
            </p:cNvGrpSpPr>
            <p:nvPr/>
          </p:nvGrpSpPr>
          <p:grpSpPr bwMode="auto">
            <a:xfrm>
              <a:off x="4104" y="1706"/>
              <a:ext cx="1007" cy="762"/>
              <a:chOff x="204" y="3203"/>
              <a:chExt cx="1088" cy="952"/>
            </a:xfrm>
          </p:grpSpPr>
          <p:sp>
            <p:nvSpPr>
              <p:cNvPr id="63553" name="Rectangle 39"/>
              <p:cNvSpPr>
                <a:spLocks noChangeAspect="1" noChangeArrowheads="1"/>
              </p:cNvSpPr>
              <p:nvPr/>
            </p:nvSpPr>
            <p:spPr bwMode="auto">
              <a:xfrm>
                <a:off x="748" y="3203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63554" name="Group 40"/>
              <p:cNvGrpSpPr>
                <a:grpSpLocks noChangeAspect="1"/>
              </p:cNvGrpSpPr>
              <p:nvPr/>
            </p:nvGrpSpPr>
            <p:grpSpPr bwMode="auto">
              <a:xfrm>
                <a:off x="204" y="3520"/>
                <a:ext cx="816" cy="317"/>
                <a:chOff x="1474" y="2568"/>
                <a:chExt cx="1224" cy="408"/>
              </a:xfrm>
            </p:grpSpPr>
            <p:sp>
              <p:nvSpPr>
                <p:cNvPr id="63558" name="Rectangle 41"/>
                <p:cNvSpPr>
                  <a:spLocks noChangeAspect="1" noChangeArrowheads="1"/>
                </p:cNvSpPr>
                <p:nvPr/>
              </p:nvSpPr>
              <p:spPr bwMode="auto">
                <a:xfrm>
                  <a:off x="1474" y="2568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59" name="Rectangle 42"/>
                <p:cNvSpPr>
                  <a:spLocks noChangeAspect="1" noChangeArrowheads="1"/>
                </p:cNvSpPr>
                <p:nvPr/>
              </p:nvSpPr>
              <p:spPr bwMode="auto">
                <a:xfrm>
                  <a:off x="1882" y="2568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60" name="Rectangle 43"/>
                <p:cNvSpPr>
                  <a:spLocks noChangeAspect="1" noChangeArrowheads="1"/>
                </p:cNvSpPr>
                <p:nvPr/>
              </p:nvSpPr>
              <p:spPr bwMode="auto">
                <a:xfrm>
                  <a:off x="2290" y="2568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3555" name="Group 44"/>
              <p:cNvGrpSpPr>
                <a:grpSpLocks noChangeAspect="1"/>
              </p:cNvGrpSpPr>
              <p:nvPr/>
            </p:nvGrpSpPr>
            <p:grpSpPr bwMode="auto">
              <a:xfrm>
                <a:off x="748" y="3838"/>
                <a:ext cx="544" cy="317"/>
                <a:chOff x="884" y="1117"/>
                <a:chExt cx="816" cy="408"/>
              </a:xfrm>
            </p:grpSpPr>
            <p:sp>
              <p:nvSpPr>
                <p:cNvPr id="63556" name="Rectangle 45"/>
                <p:cNvSpPr>
                  <a:spLocks noChangeAspect="1" noChangeArrowheads="1"/>
                </p:cNvSpPr>
                <p:nvPr/>
              </p:nvSpPr>
              <p:spPr bwMode="auto">
                <a:xfrm>
                  <a:off x="884" y="1117"/>
                  <a:ext cx="408" cy="408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57" name="Rectangle 46"/>
                <p:cNvSpPr>
                  <a:spLocks noChangeAspect="1" noChangeArrowheads="1"/>
                </p:cNvSpPr>
                <p:nvPr/>
              </p:nvSpPr>
              <p:spPr bwMode="auto">
                <a:xfrm>
                  <a:off x="1292" y="1117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63496" name="Group 47"/>
          <p:cNvGrpSpPr/>
          <p:nvPr/>
        </p:nvGrpSpPr>
        <p:grpSpPr bwMode="auto">
          <a:xfrm>
            <a:off x="3044320" y="825846"/>
            <a:ext cx="3627437" cy="1566863"/>
            <a:chOff x="1882" y="164"/>
            <a:chExt cx="3046" cy="1316"/>
          </a:xfrm>
        </p:grpSpPr>
        <p:grpSp>
          <p:nvGrpSpPr>
            <p:cNvPr id="63502" name="Group 48"/>
            <p:cNvGrpSpPr>
              <a:grpSpLocks noChangeAspect="1"/>
            </p:cNvGrpSpPr>
            <p:nvPr/>
          </p:nvGrpSpPr>
          <p:grpSpPr bwMode="auto">
            <a:xfrm>
              <a:off x="1882" y="164"/>
              <a:ext cx="848" cy="635"/>
              <a:chOff x="567" y="300"/>
              <a:chExt cx="1633" cy="1225"/>
            </a:xfrm>
          </p:grpSpPr>
          <p:grpSp>
            <p:nvGrpSpPr>
              <p:cNvPr id="63543" name="Group 49"/>
              <p:cNvGrpSpPr>
                <a:grpSpLocks noChangeAspect="1"/>
              </p:cNvGrpSpPr>
              <p:nvPr/>
            </p:nvGrpSpPr>
            <p:grpSpPr bwMode="auto">
              <a:xfrm>
                <a:off x="567" y="709"/>
                <a:ext cx="1633" cy="408"/>
                <a:chOff x="3243" y="981"/>
                <a:chExt cx="1633" cy="408"/>
              </a:xfrm>
            </p:grpSpPr>
            <p:sp>
              <p:nvSpPr>
                <p:cNvPr id="63546" name="Rectangle 50"/>
                <p:cNvSpPr>
                  <a:spLocks noChangeAspect="1" noChangeArrowheads="1"/>
                </p:cNvSpPr>
                <p:nvPr/>
              </p:nvSpPr>
              <p:spPr bwMode="auto">
                <a:xfrm>
                  <a:off x="3243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47" name="Rectangle 51"/>
                <p:cNvSpPr>
                  <a:spLocks noChangeAspect="1" noChangeArrowheads="1"/>
                </p:cNvSpPr>
                <p:nvPr/>
              </p:nvSpPr>
              <p:spPr bwMode="auto">
                <a:xfrm>
                  <a:off x="3651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48" name="Rectangle 52"/>
                <p:cNvSpPr>
                  <a:spLocks noChangeAspect="1" noChangeArrowheads="1"/>
                </p:cNvSpPr>
                <p:nvPr/>
              </p:nvSpPr>
              <p:spPr bwMode="auto">
                <a:xfrm>
                  <a:off x="4059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49" name="Rectangle 53"/>
                <p:cNvSpPr>
                  <a:spLocks noChangeAspect="1" noChangeArrowheads="1"/>
                </p:cNvSpPr>
                <p:nvPr/>
              </p:nvSpPr>
              <p:spPr bwMode="auto">
                <a:xfrm>
                  <a:off x="4468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3544" name="Rectangle 54"/>
              <p:cNvSpPr>
                <a:spLocks noChangeAspect="1" noChangeArrowheads="1"/>
              </p:cNvSpPr>
              <p:nvPr/>
            </p:nvSpPr>
            <p:spPr bwMode="auto">
              <a:xfrm>
                <a:off x="567" y="300"/>
                <a:ext cx="408" cy="408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3545" name="Rectangle 55"/>
              <p:cNvSpPr>
                <a:spLocks noChangeAspect="1" noChangeArrowheads="1"/>
              </p:cNvSpPr>
              <p:nvPr/>
            </p:nvSpPr>
            <p:spPr bwMode="auto">
              <a:xfrm>
                <a:off x="567" y="1117"/>
                <a:ext cx="408" cy="408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3503" name="Group 56"/>
            <p:cNvGrpSpPr>
              <a:grpSpLocks noChangeAspect="1"/>
            </p:cNvGrpSpPr>
            <p:nvPr/>
          </p:nvGrpSpPr>
          <p:grpSpPr bwMode="auto">
            <a:xfrm>
              <a:off x="2985" y="164"/>
              <a:ext cx="848" cy="635"/>
              <a:chOff x="1383" y="1071"/>
              <a:chExt cx="1089" cy="953"/>
            </a:xfrm>
          </p:grpSpPr>
          <p:grpSp>
            <p:nvGrpSpPr>
              <p:cNvPr id="63536" name="Group 57"/>
              <p:cNvGrpSpPr>
                <a:grpSpLocks noChangeAspect="1"/>
              </p:cNvGrpSpPr>
              <p:nvPr/>
            </p:nvGrpSpPr>
            <p:grpSpPr bwMode="auto">
              <a:xfrm>
                <a:off x="1383" y="1389"/>
                <a:ext cx="1089" cy="318"/>
                <a:chOff x="3243" y="981"/>
                <a:chExt cx="1633" cy="408"/>
              </a:xfrm>
            </p:grpSpPr>
            <p:sp>
              <p:nvSpPr>
                <p:cNvPr id="63539" name="Rectangle 58"/>
                <p:cNvSpPr>
                  <a:spLocks noChangeAspect="1" noChangeArrowheads="1"/>
                </p:cNvSpPr>
                <p:nvPr/>
              </p:nvSpPr>
              <p:spPr bwMode="auto">
                <a:xfrm>
                  <a:off x="3243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40" name="Rectangle 59"/>
                <p:cNvSpPr>
                  <a:spLocks noChangeAspect="1" noChangeArrowheads="1"/>
                </p:cNvSpPr>
                <p:nvPr/>
              </p:nvSpPr>
              <p:spPr bwMode="auto">
                <a:xfrm>
                  <a:off x="3651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41" name="Rectangle 60"/>
                <p:cNvSpPr>
                  <a:spLocks noChangeAspect="1" noChangeArrowheads="1"/>
                </p:cNvSpPr>
                <p:nvPr/>
              </p:nvSpPr>
              <p:spPr bwMode="auto">
                <a:xfrm>
                  <a:off x="4059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42" name="Rectangle 61"/>
                <p:cNvSpPr>
                  <a:spLocks noChangeAspect="1" noChangeArrowheads="1"/>
                </p:cNvSpPr>
                <p:nvPr/>
              </p:nvSpPr>
              <p:spPr bwMode="auto">
                <a:xfrm>
                  <a:off x="4468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3537" name="Rectangle 62"/>
              <p:cNvSpPr>
                <a:spLocks noChangeAspect="1" noChangeArrowheads="1"/>
              </p:cNvSpPr>
              <p:nvPr/>
            </p:nvSpPr>
            <p:spPr bwMode="auto">
              <a:xfrm>
                <a:off x="1383" y="1071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3538" name="Rectangle 63"/>
              <p:cNvSpPr>
                <a:spLocks noChangeAspect="1" noChangeArrowheads="1"/>
              </p:cNvSpPr>
              <p:nvPr/>
            </p:nvSpPr>
            <p:spPr bwMode="auto">
              <a:xfrm>
                <a:off x="1655" y="1707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3504" name="Group 64"/>
            <p:cNvGrpSpPr>
              <a:grpSpLocks noChangeAspect="1"/>
            </p:cNvGrpSpPr>
            <p:nvPr/>
          </p:nvGrpSpPr>
          <p:grpSpPr bwMode="auto">
            <a:xfrm>
              <a:off x="4080" y="164"/>
              <a:ext cx="848" cy="635"/>
              <a:chOff x="2607" y="1071"/>
              <a:chExt cx="1089" cy="953"/>
            </a:xfrm>
          </p:grpSpPr>
          <p:grpSp>
            <p:nvGrpSpPr>
              <p:cNvPr id="63529" name="Group 65"/>
              <p:cNvGrpSpPr>
                <a:grpSpLocks noChangeAspect="1"/>
              </p:cNvGrpSpPr>
              <p:nvPr/>
            </p:nvGrpSpPr>
            <p:grpSpPr bwMode="auto">
              <a:xfrm>
                <a:off x="2607" y="1389"/>
                <a:ext cx="1089" cy="318"/>
                <a:chOff x="3243" y="981"/>
                <a:chExt cx="1633" cy="408"/>
              </a:xfrm>
            </p:grpSpPr>
            <p:sp>
              <p:nvSpPr>
                <p:cNvPr id="63532" name="Rectangle 66"/>
                <p:cNvSpPr>
                  <a:spLocks noChangeAspect="1" noChangeArrowheads="1"/>
                </p:cNvSpPr>
                <p:nvPr/>
              </p:nvSpPr>
              <p:spPr bwMode="auto">
                <a:xfrm>
                  <a:off x="3243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33" name="Rectangle 67"/>
                <p:cNvSpPr>
                  <a:spLocks noChangeAspect="1" noChangeArrowheads="1"/>
                </p:cNvSpPr>
                <p:nvPr/>
              </p:nvSpPr>
              <p:spPr bwMode="auto">
                <a:xfrm>
                  <a:off x="3651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34" name="Rectangle 68"/>
                <p:cNvSpPr>
                  <a:spLocks noChangeAspect="1" noChangeArrowheads="1"/>
                </p:cNvSpPr>
                <p:nvPr/>
              </p:nvSpPr>
              <p:spPr bwMode="auto">
                <a:xfrm>
                  <a:off x="4059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35" name="Rectangle 69"/>
                <p:cNvSpPr>
                  <a:spLocks noChangeAspect="1" noChangeArrowheads="1"/>
                </p:cNvSpPr>
                <p:nvPr/>
              </p:nvSpPr>
              <p:spPr bwMode="auto">
                <a:xfrm>
                  <a:off x="4468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3530" name="Rectangle 70"/>
              <p:cNvSpPr>
                <a:spLocks noChangeAspect="1" noChangeArrowheads="1"/>
              </p:cNvSpPr>
              <p:nvPr/>
            </p:nvSpPr>
            <p:spPr bwMode="auto">
              <a:xfrm>
                <a:off x="2607" y="1071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3531" name="Rectangle 71"/>
              <p:cNvSpPr>
                <a:spLocks noChangeAspect="1" noChangeArrowheads="1"/>
              </p:cNvSpPr>
              <p:nvPr/>
            </p:nvSpPr>
            <p:spPr bwMode="auto">
              <a:xfrm>
                <a:off x="3152" y="1707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3505" name="Group 72"/>
            <p:cNvGrpSpPr>
              <a:grpSpLocks noChangeAspect="1"/>
            </p:cNvGrpSpPr>
            <p:nvPr/>
          </p:nvGrpSpPr>
          <p:grpSpPr bwMode="auto">
            <a:xfrm>
              <a:off x="1882" y="845"/>
              <a:ext cx="848" cy="635"/>
              <a:chOff x="4104" y="1071"/>
              <a:chExt cx="1089" cy="953"/>
            </a:xfrm>
          </p:grpSpPr>
          <p:grpSp>
            <p:nvGrpSpPr>
              <p:cNvPr id="63522" name="Group 73"/>
              <p:cNvGrpSpPr>
                <a:grpSpLocks noChangeAspect="1"/>
              </p:cNvGrpSpPr>
              <p:nvPr/>
            </p:nvGrpSpPr>
            <p:grpSpPr bwMode="auto">
              <a:xfrm>
                <a:off x="4104" y="1389"/>
                <a:ext cx="1089" cy="318"/>
                <a:chOff x="3243" y="981"/>
                <a:chExt cx="1633" cy="408"/>
              </a:xfrm>
            </p:grpSpPr>
            <p:sp>
              <p:nvSpPr>
                <p:cNvPr id="63525" name="Rectangle 74"/>
                <p:cNvSpPr>
                  <a:spLocks noChangeAspect="1" noChangeArrowheads="1"/>
                </p:cNvSpPr>
                <p:nvPr/>
              </p:nvSpPr>
              <p:spPr bwMode="auto">
                <a:xfrm>
                  <a:off x="3243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26" name="Rectangle 75"/>
                <p:cNvSpPr>
                  <a:spLocks noChangeAspect="1" noChangeArrowheads="1"/>
                </p:cNvSpPr>
                <p:nvPr/>
              </p:nvSpPr>
              <p:spPr bwMode="auto">
                <a:xfrm>
                  <a:off x="3651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27" name="Rectangle 76"/>
                <p:cNvSpPr>
                  <a:spLocks noChangeAspect="1" noChangeArrowheads="1"/>
                </p:cNvSpPr>
                <p:nvPr/>
              </p:nvSpPr>
              <p:spPr bwMode="auto">
                <a:xfrm>
                  <a:off x="4059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28" name="Rectangle 77"/>
                <p:cNvSpPr>
                  <a:spLocks noChangeAspect="1" noChangeArrowheads="1"/>
                </p:cNvSpPr>
                <p:nvPr/>
              </p:nvSpPr>
              <p:spPr bwMode="auto">
                <a:xfrm>
                  <a:off x="4468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3523" name="Rectangle 78"/>
              <p:cNvSpPr>
                <a:spLocks noChangeAspect="1" noChangeArrowheads="1"/>
              </p:cNvSpPr>
              <p:nvPr/>
            </p:nvSpPr>
            <p:spPr bwMode="auto">
              <a:xfrm>
                <a:off x="4104" y="1071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3524" name="Rectangle 79"/>
              <p:cNvSpPr>
                <a:spLocks noChangeAspect="1" noChangeArrowheads="1"/>
              </p:cNvSpPr>
              <p:nvPr/>
            </p:nvSpPr>
            <p:spPr bwMode="auto">
              <a:xfrm>
                <a:off x="4921" y="1707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3506" name="Group 80"/>
            <p:cNvGrpSpPr>
              <a:grpSpLocks noChangeAspect="1"/>
            </p:cNvGrpSpPr>
            <p:nvPr/>
          </p:nvGrpSpPr>
          <p:grpSpPr bwMode="auto">
            <a:xfrm>
              <a:off x="2985" y="845"/>
              <a:ext cx="848" cy="635"/>
              <a:chOff x="158" y="2205"/>
              <a:chExt cx="1089" cy="953"/>
            </a:xfrm>
          </p:grpSpPr>
          <p:grpSp>
            <p:nvGrpSpPr>
              <p:cNvPr id="63515" name="Group 81"/>
              <p:cNvGrpSpPr>
                <a:grpSpLocks noChangeAspect="1"/>
              </p:cNvGrpSpPr>
              <p:nvPr/>
            </p:nvGrpSpPr>
            <p:grpSpPr bwMode="auto">
              <a:xfrm>
                <a:off x="158" y="2523"/>
                <a:ext cx="1089" cy="318"/>
                <a:chOff x="3243" y="981"/>
                <a:chExt cx="1633" cy="408"/>
              </a:xfrm>
            </p:grpSpPr>
            <p:sp>
              <p:nvSpPr>
                <p:cNvPr id="63518" name="Rectangle 82"/>
                <p:cNvSpPr>
                  <a:spLocks noChangeAspect="1" noChangeArrowheads="1"/>
                </p:cNvSpPr>
                <p:nvPr/>
              </p:nvSpPr>
              <p:spPr bwMode="auto">
                <a:xfrm>
                  <a:off x="3243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19" name="Rectangle 83"/>
                <p:cNvSpPr>
                  <a:spLocks noChangeAspect="1" noChangeArrowheads="1"/>
                </p:cNvSpPr>
                <p:nvPr/>
              </p:nvSpPr>
              <p:spPr bwMode="auto">
                <a:xfrm>
                  <a:off x="3651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20" name="Rectangle 84"/>
                <p:cNvSpPr>
                  <a:spLocks noChangeAspect="1" noChangeArrowheads="1"/>
                </p:cNvSpPr>
                <p:nvPr/>
              </p:nvSpPr>
              <p:spPr bwMode="auto">
                <a:xfrm>
                  <a:off x="4059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21" name="Rectangle 85"/>
                <p:cNvSpPr>
                  <a:spLocks noChangeAspect="1" noChangeArrowheads="1"/>
                </p:cNvSpPr>
                <p:nvPr/>
              </p:nvSpPr>
              <p:spPr bwMode="auto">
                <a:xfrm>
                  <a:off x="4468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3516" name="Rectangle 86"/>
              <p:cNvSpPr>
                <a:spLocks noChangeAspect="1" noChangeArrowheads="1"/>
              </p:cNvSpPr>
              <p:nvPr/>
            </p:nvSpPr>
            <p:spPr bwMode="auto">
              <a:xfrm>
                <a:off x="431" y="2205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3517" name="Rectangle 87"/>
              <p:cNvSpPr>
                <a:spLocks noChangeAspect="1" noChangeArrowheads="1"/>
              </p:cNvSpPr>
              <p:nvPr/>
            </p:nvSpPr>
            <p:spPr bwMode="auto">
              <a:xfrm>
                <a:off x="430" y="2841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3507" name="Group 88"/>
            <p:cNvGrpSpPr>
              <a:grpSpLocks noChangeAspect="1"/>
            </p:cNvGrpSpPr>
            <p:nvPr/>
          </p:nvGrpSpPr>
          <p:grpSpPr bwMode="auto">
            <a:xfrm>
              <a:off x="4080" y="845"/>
              <a:ext cx="848" cy="635"/>
              <a:chOff x="1474" y="2205"/>
              <a:chExt cx="1089" cy="953"/>
            </a:xfrm>
          </p:grpSpPr>
          <p:grpSp>
            <p:nvGrpSpPr>
              <p:cNvPr id="63508" name="Group 89"/>
              <p:cNvGrpSpPr>
                <a:grpSpLocks noChangeAspect="1"/>
              </p:cNvGrpSpPr>
              <p:nvPr/>
            </p:nvGrpSpPr>
            <p:grpSpPr bwMode="auto">
              <a:xfrm>
                <a:off x="1474" y="2523"/>
                <a:ext cx="1089" cy="318"/>
                <a:chOff x="3243" y="981"/>
                <a:chExt cx="1633" cy="408"/>
              </a:xfrm>
            </p:grpSpPr>
            <p:sp>
              <p:nvSpPr>
                <p:cNvPr id="63511" name="Rectangle 90"/>
                <p:cNvSpPr>
                  <a:spLocks noChangeAspect="1" noChangeArrowheads="1"/>
                </p:cNvSpPr>
                <p:nvPr/>
              </p:nvSpPr>
              <p:spPr bwMode="auto">
                <a:xfrm>
                  <a:off x="3243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12" name="Rectangle 91"/>
                <p:cNvSpPr>
                  <a:spLocks noChangeAspect="1" noChangeArrowheads="1"/>
                </p:cNvSpPr>
                <p:nvPr/>
              </p:nvSpPr>
              <p:spPr bwMode="auto">
                <a:xfrm>
                  <a:off x="3651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13" name="Rectangle 92"/>
                <p:cNvSpPr>
                  <a:spLocks noChangeAspect="1" noChangeArrowheads="1"/>
                </p:cNvSpPr>
                <p:nvPr/>
              </p:nvSpPr>
              <p:spPr bwMode="auto">
                <a:xfrm>
                  <a:off x="4059" y="981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14" name="Rectangle 93"/>
                <p:cNvSpPr>
                  <a:spLocks noChangeAspect="1" noChangeArrowheads="1"/>
                </p:cNvSpPr>
                <p:nvPr/>
              </p:nvSpPr>
              <p:spPr bwMode="auto">
                <a:xfrm>
                  <a:off x="4468" y="981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3509" name="Rectangle 94"/>
              <p:cNvSpPr>
                <a:spLocks noChangeAspect="1" noChangeArrowheads="1"/>
              </p:cNvSpPr>
              <p:nvPr/>
            </p:nvSpPr>
            <p:spPr bwMode="auto">
              <a:xfrm>
                <a:off x="1746" y="2205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63510" name="Rectangle 95"/>
              <p:cNvSpPr>
                <a:spLocks noChangeAspect="1" noChangeArrowheads="1"/>
              </p:cNvSpPr>
              <p:nvPr/>
            </p:nvSpPr>
            <p:spPr bwMode="auto">
              <a:xfrm>
                <a:off x="2018" y="2841"/>
                <a:ext cx="272" cy="317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98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301" y="1986366"/>
            <a:ext cx="1182688" cy="1693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75" name="Rectangle 111"/>
          <p:cNvSpPr>
            <a:spLocks noChangeArrowheads="1"/>
          </p:cNvSpPr>
          <p:nvPr/>
        </p:nvSpPr>
        <p:spPr bwMode="auto">
          <a:xfrm>
            <a:off x="7366000" y="457200"/>
            <a:ext cx="712788" cy="4456113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相</a:t>
            </a:r>
          </a:p>
          <a:p>
            <a:pPr algn="ctr" eaLnBrk="1" hangingPunct="1"/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对</a:t>
            </a:r>
          </a:p>
          <a:p>
            <a:pPr algn="ctr" eaLnBrk="1" hangingPunct="1"/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两</a:t>
            </a:r>
          </a:p>
          <a:p>
            <a:pPr algn="ctr" eaLnBrk="1" hangingPunct="1"/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面</a:t>
            </a:r>
          </a:p>
          <a:p>
            <a:pPr algn="ctr" eaLnBrk="1" hangingPunct="1"/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不</a:t>
            </a:r>
          </a:p>
          <a:p>
            <a:pPr algn="ctr" eaLnBrk="1" hangingPunct="1"/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相</a:t>
            </a:r>
          </a:p>
          <a:p>
            <a:pPr algn="ctr" eaLnBrk="1" hangingPunct="1"/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连</a:t>
            </a:r>
          </a:p>
        </p:txBody>
      </p:sp>
      <p:grpSp>
        <p:nvGrpSpPr>
          <p:cNvPr id="64515" name="Group 112"/>
          <p:cNvGrpSpPr/>
          <p:nvPr/>
        </p:nvGrpSpPr>
        <p:grpSpPr bwMode="auto">
          <a:xfrm>
            <a:off x="2493963" y="560388"/>
            <a:ext cx="4132262" cy="4365625"/>
            <a:chOff x="930" y="164"/>
            <a:chExt cx="3470" cy="3874"/>
          </a:xfrm>
        </p:grpSpPr>
        <p:sp>
          <p:nvSpPr>
            <p:cNvPr id="64528" name="Line 113"/>
            <p:cNvSpPr>
              <a:spLocks noChangeShapeType="1"/>
            </p:cNvSpPr>
            <p:nvPr/>
          </p:nvSpPr>
          <p:spPr bwMode="auto">
            <a:xfrm>
              <a:off x="930" y="1496"/>
              <a:ext cx="3296" cy="1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529" name="Line 114"/>
            <p:cNvSpPr>
              <a:spLocks noChangeShapeType="1"/>
            </p:cNvSpPr>
            <p:nvPr/>
          </p:nvSpPr>
          <p:spPr bwMode="auto">
            <a:xfrm>
              <a:off x="972" y="2480"/>
              <a:ext cx="3296" cy="1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530" name="Line 115"/>
            <p:cNvSpPr>
              <a:spLocks noChangeShapeType="1"/>
            </p:cNvSpPr>
            <p:nvPr/>
          </p:nvSpPr>
          <p:spPr bwMode="auto">
            <a:xfrm>
              <a:off x="972" y="3285"/>
              <a:ext cx="2013" cy="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4531" name="Group 116"/>
            <p:cNvGrpSpPr/>
            <p:nvPr/>
          </p:nvGrpSpPr>
          <p:grpSpPr bwMode="auto">
            <a:xfrm>
              <a:off x="1143" y="164"/>
              <a:ext cx="2875" cy="1298"/>
              <a:chOff x="1882" y="164"/>
              <a:chExt cx="3046" cy="1316"/>
            </a:xfrm>
          </p:grpSpPr>
          <p:grpSp>
            <p:nvGrpSpPr>
              <p:cNvPr id="64583" name="Group 117"/>
              <p:cNvGrpSpPr>
                <a:grpSpLocks noChangeAspect="1"/>
              </p:cNvGrpSpPr>
              <p:nvPr/>
            </p:nvGrpSpPr>
            <p:grpSpPr bwMode="auto">
              <a:xfrm>
                <a:off x="1882" y="164"/>
                <a:ext cx="848" cy="635"/>
                <a:chOff x="567" y="300"/>
                <a:chExt cx="1633" cy="1225"/>
              </a:xfrm>
            </p:grpSpPr>
            <p:grpSp>
              <p:nvGrpSpPr>
                <p:cNvPr id="64624" name="Group 118"/>
                <p:cNvGrpSpPr>
                  <a:grpSpLocks noChangeAspect="1"/>
                </p:cNvGrpSpPr>
                <p:nvPr/>
              </p:nvGrpSpPr>
              <p:grpSpPr bwMode="auto">
                <a:xfrm>
                  <a:off x="567" y="709"/>
                  <a:ext cx="1633" cy="408"/>
                  <a:chOff x="3243" y="981"/>
                  <a:chExt cx="1633" cy="408"/>
                </a:xfrm>
              </p:grpSpPr>
              <p:sp>
                <p:nvSpPr>
                  <p:cNvPr id="64627" name="Rectangle 1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43" y="981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628" name="Rectangle 1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51" y="981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629" name="Rectangle 12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059" y="981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630" name="Rectangle 12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68" y="981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64625" name="Rectangle 123"/>
                <p:cNvSpPr>
                  <a:spLocks noChangeAspect="1" noChangeArrowheads="1"/>
                </p:cNvSpPr>
                <p:nvPr/>
              </p:nvSpPr>
              <p:spPr bwMode="auto">
                <a:xfrm>
                  <a:off x="567" y="300"/>
                  <a:ext cx="408" cy="408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626" name="Rectangle 124"/>
                <p:cNvSpPr>
                  <a:spLocks noChangeAspect="1" noChangeArrowheads="1"/>
                </p:cNvSpPr>
                <p:nvPr/>
              </p:nvSpPr>
              <p:spPr bwMode="auto">
                <a:xfrm>
                  <a:off x="567" y="1117"/>
                  <a:ext cx="408" cy="408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4584" name="Group 125"/>
              <p:cNvGrpSpPr>
                <a:grpSpLocks noChangeAspect="1"/>
              </p:cNvGrpSpPr>
              <p:nvPr/>
            </p:nvGrpSpPr>
            <p:grpSpPr bwMode="auto">
              <a:xfrm>
                <a:off x="2985" y="164"/>
                <a:ext cx="848" cy="635"/>
                <a:chOff x="1383" y="1071"/>
                <a:chExt cx="1089" cy="953"/>
              </a:xfrm>
            </p:grpSpPr>
            <p:grpSp>
              <p:nvGrpSpPr>
                <p:cNvPr id="64617" name="Group 126"/>
                <p:cNvGrpSpPr>
                  <a:grpSpLocks noChangeAspect="1"/>
                </p:cNvGrpSpPr>
                <p:nvPr/>
              </p:nvGrpSpPr>
              <p:grpSpPr bwMode="auto">
                <a:xfrm>
                  <a:off x="1383" y="1389"/>
                  <a:ext cx="1089" cy="318"/>
                  <a:chOff x="3243" y="981"/>
                  <a:chExt cx="1633" cy="408"/>
                </a:xfrm>
              </p:grpSpPr>
              <p:sp>
                <p:nvSpPr>
                  <p:cNvPr id="64620" name="Rectangle 12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43" y="981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621" name="Rectangle 1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51" y="981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622" name="Rectangle 1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059" y="981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623" name="Rectangle 1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68" y="981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64618" name="Rectangle 131"/>
                <p:cNvSpPr>
                  <a:spLocks noChangeAspect="1" noChangeArrowheads="1"/>
                </p:cNvSpPr>
                <p:nvPr/>
              </p:nvSpPr>
              <p:spPr bwMode="auto">
                <a:xfrm>
                  <a:off x="1383" y="1071"/>
                  <a:ext cx="272" cy="317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619" name="Rectangle 132"/>
                <p:cNvSpPr>
                  <a:spLocks noChangeAspect="1" noChangeArrowheads="1"/>
                </p:cNvSpPr>
                <p:nvPr/>
              </p:nvSpPr>
              <p:spPr bwMode="auto">
                <a:xfrm>
                  <a:off x="1655" y="1707"/>
                  <a:ext cx="272" cy="317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4585" name="Group 133"/>
              <p:cNvGrpSpPr>
                <a:grpSpLocks noChangeAspect="1"/>
              </p:cNvGrpSpPr>
              <p:nvPr/>
            </p:nvGrpSpPr>
            <p:grpSpPr bwMode="auto">
              <a:xfrm>
                <a:off x="4080" y="164"/>
                <a:ext cx="848" cy="635"/>
                <a:chOff x="2607" y="1071"/>
                <a:chExt cx="1089" cy="953"/>
              </a:xfrm>
            </p:grpSpPr>
            <p:grpSp>
              <p:nvGrpSpPr>
                <p:cNvPr id="64610" name="Group 134"/>
                <p:cNvGrpSpPr>
                  <a:grpSpLocks noChangeAspect="1"/>
                </p:cNvGrpSpPr>
                <p:nvPr/>
              </p:nvGrpSpPr>
              <p:grpSpPr bwMode="auto">
                <a:xfrm>
                  <a:off x="2607" y="1389"/>
                  <a:ext cx="1089" cy="318"/>
                  <a:chOff x="3243" y="981"/>
                  <a:chExt cx="1633" cy="408"/>
                </a:xfrm>
              </p:grpSpPr>
              <p:sp>
                <p:nvSpPr>
                  <p:cNvPr id="64613" name="Rectangle 1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43" y="981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614" name="Rectangle 1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51" y="981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615" name="Rectangle 1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059" y="981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616" name="Rectangle 1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68" y="981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64611" name="Rectangle 139"/>
                <p:cNvSpPr>
                  <a:spLocks noChangeAspect="1" noChangeArrowheads="1"/>
                </p:cNvSpPr>
                <p:nvPr/>
              </p:nvSpPr>
              <p:spPr bwMode="auto">
                <a:xfrm>
                  <a:off x="2607" y="1071"/>
                  <a:ext cx="272" cy="317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612" name="Rectangle 140"/>
                <p:cNvSpPr>
                  <a:spLocks noChangeAspect="1" noChangeArrowheads="1"/>
                </p:cNvSpPr>
                <p:nvPr/>
              </p:nvSpPr>
              <p:spPr bwMode="auto">
                <a:xfrm>
                  <a:off x="3152" y="1707"/>
                  <a:ext cx="272" cy="317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4586" name="Group 141"/>
              <p:cNvGrpSpPr>
                <a:grpSpLocks noChangeAspect="1"/>
              </p:cNvGrpSpPr>
              <p:nvPr/>
            </p:nvGrpSpPr>
            <p:grpSpPr bwMode="auto">
              <a:xfrm>
                <a:off x="1882" y="845"/>
                <a:ext cx="848" cy="635"/>
                <a:chOff x="4104" y="1071"/>
                <a:chExt cx="1089" cy="953"/>
              </a:xfrm>
            </p:grpSpPr>
            <p:grpSp>
              <p:nvGrpSpPr>
                <p:cNvPr id="64603" name="Group 142"/>
                <p:cNvGrpSpPr>
                  <a:grpSpLocks noChangeAspect="1"/>
                </p:cNvGrpSpPr>
                <p:nvPr/>
              </p:nvGrpSpPr>
              <p:grpSpPr bwMode="auto">
                <a:xfrm>
                  <a:off x="4104" y="1389"/>
                  <a:ext cx="1089" cy="318"/>
                  <a:chOff x="3243" y="981"/>
                  <a:chExt cx="1633" cy="408"/>
                </a:xfrm>
              </p:grpSpPr>
              <p:sp>
                <p:nvSpPr>
                  <p:cNvPr id="64606" name="Rectangle 1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43" y="981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607" name="Rectangle 1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51" y="981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608" name="Rectangle 1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059" y="981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609" name="Rectangle 1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68" y="981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64604" name="Rectangle 147"/>
                <p:cNvSpPr>
                  <a:spLocks noChangeAspect="1" noChangeArrowheads="1"/>
                </p:cNvSpPr>
                <p:nvPr/>
              </p:nvSpPr>
              <p:spPr bwMode="auto">
                <a:xfrm>
                  <a:off x="4104" y="1071"/>
                  <a:ext cx="272" cy="317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605" name="Rectangle 148"/>
                <p:cNvSpPr>
                  <a:spLocks noChangeAspect="1" noChangeArrowheads="1"/>
                </p:cNvSpPr>
                <p:nvPr/>
              </p:nvSpPr>
              <p:spPr bwMode="auto">
                <a:xfrm>
                  <a:off x="4921" y="1707"/>
                  <a:ext cx="272" cy="317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4587" name="Group 149"/>
              <p:cNvGrpSpPr>
                <a:grpSpLocks noChangeAspect="1"/>
              </p:cNvGrpSpPr>
              <p:nvPr/>
            </p:nvGrpSpPr>
            <p:grpSpPr bwMode="auto">
              <a:xfrm>
                <a:off x="2985" y="845"/>
                <a:ext cx="848" cy="635"/>
                <a:chOff x="158" y="2205"/>
                <a:chExt cx="1089" cy="953"/>
              </a:xfrm>
            </p:grpSpPr>
            <p:grpSp>
              <p:nvGrpSpPr>
                <p:cNvPr id="64596" name="Group 150"/>
                <p:cNvGrpSpPr>
                  <a:grpSpLocks noChangeAspect="1"/>
                </p:cNvGrpSpPr>
                <p:nvPr/>
              </p:nvGrpSpPr>
              <p:grpSpPr bwMode="auto">
                <a:xfrm>
                  <a:off x="158" y="2523"/>
                  <a:ext cx="1089" cy="318"/>
                  <a:chOff x="3243" y="981"/>
                  <a:chExt cx="1633" cy="408"/>
                </a:xfrm>
              </p:grpSpPr>
              <p:sp>
                <p:nvSpPr>
                  <p:cNvPr id="64599" name="Rectangle 1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43" y="981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600" name="Rectangle 1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51" y="981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601" name="Rectangle 1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059" y="981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602" name="Rectangle 1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68" y="981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64597" name="Rectangle 155"/>
                <p:cNvSpPr>
                  <a:spLocks noChangeAspect="1" noChangeArrowheads="1"/>
                </p:cNvSpPr>
                <p:nvPr/>
              </p:nvSpPr>
              <p:spPr bwMode="auto">
                <a:xfrm>
                  <a:off x="431" y="2205"/>
                  <a:ext cx="272" cy="317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598" name="Rectangle 156"/>
                <p:cNvSpPr>
                  <a:spLocks noChangeAspect="1" noChangeArrowheads="1"/>
                </p:cNvSpPr>
                <p:nvPr/>
              </p:nvSpPr>
              <p:spPr bwMode="auto">
                <a:xfrm>
                  <a:off x="430" y="2841"/>
                  <a:ext cx="272" cy="317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4588" name="Group 157"/>
              <p:cNvGrpSpPr>
                <a:grpSpLocks noChangeAspect="1"/>
              </p:cNvGrpSpPr>
              <p:nvPr/>
            </p:nvGrpSpPr>
            <p:grpSpPr bwMode="auto">
              <a:xfrm>
                <a:off x="4080" y="845"/>
                <a:ext cx="848" cy="635"/>
                <a:chOff x="1474" y="2205"/>
                <a:chExt cx="1089" cy="953"/>
              </a:xfrm>
            </p:grpSpPr>
            <p:grpSp>
              <p:nvGrpSpPr>
                <p:cNvPr id="64589" name="Group 158"/>
                <p:cNvGrpSpPr>
                  <a:grpSpLocks noChangeAspect="1"/>
                </p:cNvGrpSpPr>
                <p:nvPr/>
              </p:nvGrpSpPr>
              <p:grpSpPr bwMode="auto">
                <a:xfrm>
                  <a:off x="1474" y="2523"/>
                  <a:ext cx="1089" cy="318"/>
                  <a:chOff x="3243" y="981"/>
                  <a:chExt cx="1633" cy="408"/>
                </a:xfrm>
              </p:grpSpPr>
              <p:sp>
                <p:nvSpPr>
                  <p:cNvPr id="64592" name="Rectangle 1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43" y="981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593" name="Rectangle 1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51" y="981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594" name="Rectangle 1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059" y="981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595" name="Rectangle 1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68" y="981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64590" name="Rectangle 163"/>
                <p:cNvSpPr>
                  <a:spLocks noChangeAspect="1" noChangeArrowheads="1"/>
                </p:cNvSpPr>
                <p:nvPr/>
              </p:nvSpPr>
              <p:spPr bwMode="auto">
                <a:xfrm>
                  <a:off x="1746" y="2205"/>
                  <a:ext cx="272" cy="317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591" name="Rectangle 164"/>
                <p:cNvSpPr>
                  <a:spLocks noChangeAspect="1" noChangeArrowheads="1"/>
                </p:cNvSpPr>
                <p:nvPr/>
              </p:nvSpPr>
              <p:spPr bwMode="auto">
                <a:xfrm>
                  <a:off x="2018" y="2841"/>
                  <a:ext cx="272" cy="317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64532" name="Group 165"/>
            <p:cNvGrpSpPr/>
            <p:nvPr/>
          </p:nvGrpSpPr>
          <p:grpSpPr bwMode="auto">
            <a:xfrm>
              <a:off x="1143" y="1684"/>
              <a:ext cx="3048" cy="752"/>
              <a:chOff x="1882" y="1706"/>
              <a:chExt cx="3229" cy="762"/>
            </a:xfrm>
          </p:grpSpPr>
          <p:grpSp>
            <p:nvGrpSpPr>
              <p:cNvPr id="64556" name="Group 166"/>
              <p:cNvGrpSpPr>
                <a:grpSpLocks noChangeAspect="1"/>
              </p:cNvGrpSpPr>
              <p:nvPr/>
            </p:nvGrpSpPr>
            <p:grpSpPr bwMode="auto">
              <a:xfrm>
                <a:off x="1882" y="1706"/>
                <a:ext cx="968" cy="723"/>
                <a:chOff x="884" y="1661"/>
                <a:chExt cx="1633" cy="1225"/>
              </a:xfrm>
            </p:grpSpPr>
            <p:sp>
              <p:nvSpPr>
                <p:cNvPr id="64575" name="Rectangle 167"/>
                <p:cNvSpPr>
                  <a:spLocks noChangeAspect="1" noChangeArrowheads="1"/>
                </p:cNvSpPr>
                <p:nvPr/>
              </p:nvSpPr>
              <p:spPr bwMode="auto">
                <a:xfrm>
                  <a:off x="884" y="1661"/>
                  <a:ext cx="408" cy="408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64576" name="Group 168"/>
                <p:cNvGrpSpPr>
                  <a:grpSpLocks noChangeAspect="1"/>
                </p:cNvGrpSpPr>
                <p:nvPr/>
              </p:nvGrpSpPr>
              <p:grpSpPr bwMode="auto">
                <a:xfrm>
                  <a:off x="884" y="2069"/>
                  <a:ext cx="1224" cy="408"/>
                  <a:chOff x="1474" y="2568"/>
                  <a:chExt cx="1224" cy="408"/>
                </a:xfrm>
              </p:grpSpPr>
              <p:sp>
                <p:nvSpPr>
                  <p:cNvPr id="64580" name="Rectangle 1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474" y="2568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581" name="Rectangle 1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882" y="2568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582" name="Rectangle 1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290" y="2568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64577" name="Group 172"/>
                <p:cNvGrpSpPr>
                  <a:grpSpLocks noChangeAspect="1"/>
                </p:cNvGrpSpPr>
                <p:nvPr/>
              </p:nvGrpSpPr>
              <p:grpSpPr bwMode="auto">
                <a:xfrm>
                  <a:off x="1701" y="2478"/>
                  <a:ext cx="816" cy="408"/>
                  <a:chOff x="884" y="1117"/>
                  <a:chExt cx="816" cy="408"/>
                </a:xfrm>
              </p:grpSpPr>
              <p:sp>
                <p:nvSpPr>
                  <p:cNvPr id="64578" name="Rectangle 1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84" y="1117"/>
                    <a:ext cx="408" cy="408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579" name="Rectangle 1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292" y="1117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64557" name="Group 175"/>
              <p:cNvGrpSpPr>
                <a:grpSpLocks noChangeAspect="1"/>
              </p:cNvGrpSpPr>
              <p:nvPr/>
            </p:nvGrpSpPr>
            <p:grpSpPr bwMode="auto">
              <a:xfrm>
                <a:off x="3016" y="1706"/>
                <a:ext cx="951" cy="721"/>
                <a:chOff x="4151" y="2205"/>
                <a:chExt cx="1088" cy="952"/>
              </a:xfrm>
            </p:grpSpPr>
            <p:sp>
              <p:nvSpPr>
                <p:cNvPr id="64567" name="Rectangle 176"/>
                <p:cNvSpPr>
                  <a:spLocks noChangeAspect="1" noChangeArrowheads="1"/>
                </p:cNvSpPr>
                <p:nvPr/>
              </p:nvSpPr>
              <p:spPr bwMode="auto">
                <a:xfrm>
                  <a:off x="4422" y="2205"/>
                  <a:ext cx="272" cy="317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64568" name="Group 177"/>
                <p:cNvGrpSpPr>
                  <a:grpSpLocks noChangeAspect="1"/>
                </p:cNvGrpSpPr>
                <p:nvPr/>
              </p:nvGrpSpPr>
              <p:grpSpPr bwMode="auto">
                <a:xfrm>
                  <a:off x="4151" y="2522"/>
                  <a:ext cx="816" cy="317"/>
                  <a:chOff x="1474" y="2568"/>
                  <a:chExt cx="1224" cy="408"/>
                </a:xfrm>
              </p:grpSpPr>
              <p:sp>
                <p:nvSpPr>
                  <p:cNvPr id="64572" name="Rectangle 1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474" y="2568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573" name="Rectangle 1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882" y="2568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574" name="Rectangle 1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290" y="2568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64569" name="Group 181"/>
                <p:cNvGrpSpPr>
                  <a:grpSpLocks noChangeAspect="1"/>
                </p:cNvGrpSpPr>
                <p:nvPr/>
              </p:nvGrpSpPr>
              <p:grpSpPr bwMode="auto">
                <a:xfrm>
                  <a:off x="4695" y="2840"/>
                  <a:ext cx="544" cy="317"/>
                  <a:chOff x="884" y="1117"/>
                  <a:chExt cx="816" cy="408"/>
                </a:xfrm>
              </p:grpSpPr>
              <p:sp>
                <p:nvSpPr>
                  <p:cNvPr id="64570" name="Rectangle 1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84" y="1117"/>
                    <a:ext cx="408" cy="408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571" name="Rectangle 1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292" y="1117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64558" name="Group 184"/>
              <p:cNvGrpSpPr>
                <a:grpSpLocks noChangeAspect="1"/>
              </p:cNvGrpSpPr>
              <p:nvPr/>
            </p:nvGrpSpPr>
            <p:grpSpPr bwMode="auto">
              <a:xfrm>
                <a:off x="4104" y="1706"/>
                <a:ext cx="1007" cy="762"/>
                <a:chOff x="204" y="3203"/>
                <a:chExt cx="1088" cy="952"/>
              </a:xfrm>
            </p:grpSpPr>
            <p:sp>
              <p:nvSpPr>
                <p:cNvPr id="64559" name="Rectangle 185"/>
                <p:cNvSpPr>
                  <a:spLocks noChangeAspect="1" noChangeArrowheads="1"/>
                </p:cNvSpPr>
                <p:nvPr/>
              </p:nvSpPr>
              <p:spPr bwMode="auto">
                <a:xfrm>
                  <a:off x="748" y="3203"/>
                  <a:ext cx="272" cy="317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64560" name="Group 186"/>
                <p:cNvGrpSpPr>
                  <a:grpSpLocks noChangeAspect="1"/>
                </p:cNvGrpSpPr>
                <p:nvPr/>
              </p:nvGrpSpPr>
              <p:grpSpPr bwMode="auto">
                <a:xfrm>
                  <a:off x="204" y="3520"/>
                  <a:ext cx="816" cy="317"/>
                  <a:chOff x="1474" y="2568"/>
                  <a:chExt cx="1224" cy="408"/>
                </a:xfrm>
              </p:grpSpPr>
              <p:sp>
                <p:nvSpPr>
                  <p:cNvPr id="64564" name="Rectangle 1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474" y="2568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565" name="Rectangle 1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882" y="2568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566" name="Rectangle 1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290" y="2568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64561" name="Group 190"/>
                <p:cNvGrpSpPr>
                  <a:grpSpLocks noChangeAspect="1"/>
                </p:cNvGrpSpPr>
                <p:nvPr/>
              </p:nvGrpSpPr>
              <p:grpSpPr bwMode="auto">
                <a:xfrm>
                  <a:off x="748" y="3838"/>
                  <a:ext cx="544" cy="317"/>
                  <a:chOff x="884" y="1117"/>
                  <a:chExt cx="816" cy="408"/>
                </a:xfrm>
              </p:grpSpPr>
              <p:sp>
                <p:nvSpPr>
                  <p:cNvPr id="64562" name="Rectangle 1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84" y="1117"/>
                    <a:ext cx="408" cy="408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4563" name="Rectangle 1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292" y="1117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64533" name="Group 193"/>
            <p:cNvGrpSpPr/>
            <p:nvPr/>
          </p:nvGrpSpPr>
          <p:grpSpPr bwMode="auto">
            <a:xfrm>
              <a:off x="1614" y="2534"/>
              <a:ext cx="856" cy="671"/>
              <a:chOff x="521" y="391"/>
              <a:chExt cx="1633" cy="1224"/>
            </a:xfrm>
          </p:grpSpPr>
          <p:grpSp>
            <p:nvGrpSpPr>
              <p:cNvPr id="64547" name="Group 194"/>
              <p:cNvGrpSpPr/>
              <p:nvPr/>
            </p:nvGrpSpPr>
            <p:grpSpPr bwMode="auto">
              <a:xfrm>
                <a:off x="521" y="391"/>
                <a:ext cx="816" cy="408"/>
                <a:chOff x="1792" y="709"/>
                <a:chExt cx="816" cy="408"/>
              </a:xfrm>
            </p:grpSpPr>
            <p:sp>
              <p:nvSpPr>
                <p:cNvPr id="64554" name="Rectangle 195"/>
                <p:cNvSpPr>
                  <a:spLocks noChangeArrowheads="1"/>
                </p:cNvSpPr>
                <p:nvPr/>
              </p:nvSpPr>
              <p:spPr bwMode="auto">
                <a:xfrm>
                  <a:off x="1792" y="709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555" name="Rectangle 196"/>
                <p:cNvSpPr>
                  <a:spLocks noChangeArrowheads="1"/>
                </p:cNvSpPr>
                <p:nvPr/>
              </p:nvSpPr>
              <p:spPr bwMode="auto">
                <a:xfrm>
                  <a:off x="2200" y="709"/>
                  <a:ext cx="408" cy="408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4548" name="Group 197"/>
              <p:cNvGrpSpPr/>
              <p:nvPr/>
            </p:nvGrpSpPr>
            <p:grpSpPr bwMode="auto">
              <a:xfrm>
                <a:off x="930" y="799"/>
                <a:ext cx="816" cy="408"/>
                <a:chOff x="1792" y="709"/>
                <a:chExt cx="816" cy="408"/>
              </a:xfrm>
            </p:grpSpPr>
            <p:sp>
              <p:nvSpPr>
                <p:cNvPr id="64552" name="Rectangle 198"/>
                <p:cNvSpPr>
                  <a:spLocks noChangeArrowheads="1"/>
                </p:cNvSpPr>
                <p:nvPr/>
              </p:nvSpPr>
              <p:spPr bwMode="auto">
                <a:xfrm>
                  <a:off x="1792" y="709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553" name="Rectangle 199"/>
                <p:cNvSpPr>
                  <a:spLocks noChangeArrowheads="1"/>
                </p:cNvSpPr>
                <p:nvPr/>
              </p:nvSpPr>
              <p:spPr bwMode="auto">
                <a:xfrm>
                  <a:off x="2200" y="709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4549" name="Group 200"/>
              <p:cNvGrpSpPr/>
              <p:nvPr/>
            </p:nvGrpSpPr>
            <p:grpSpPr bwMode="auto">
              <a:xfrm>
                <a:off x="1338" y="1207"/>
                <a:ext cx="816" cy="408"/>
                <a:chOff x="1792" y="709"/>
                <a:chExt cx="816" cy="408"/>
              </a:xfrm>
            </p:grpSpPr>
            <p:sp>
              <p:nvSpPr>
                <p:cNvPr id="64550" name="Rectangle 201"/>
                <p:cNvSpPr>
                  <a:spLocks noChangeArrowheads="1"/>
                </p:cNvSpPr>
                <p:nvPr/>
              </p:nvSpPr>
              <p:spPr bwMode="auto">
                <a:xfrm>
                  <a:off x="1792" y="709"/>
                  <a:ext cx="408" cy="408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551" name="Rectangle 202"/>
                <p:cNvSpPr>
                  <a:spLocks noChangeArrowheads="1"/>
                </p:cNvSpPr>
                <p:nvPr/>
              </p:nvSpPr>
              <p:spPr bwMode="auto">
                <a:xfrm>
                  <a:off x="2200" y="709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64534" name="Group 203"/>
            <p:cNvGrpSpPr/>
            <p:nvPr/>
          </p:nvGrpSpPr>
          <p:grpSpPr bwMode="auto">
            <a:xfrm>
              <a:off x="1657" y="3474"/>
              <a:ext cx="1070" cy="446"/>
              <a:chOff x="3016" y="799"/>
              <a:chExt cx="2042" cy="816"/>
            </a:xfrm>
          </p:grpSpPr>
          <p:grpSp>
            <p:nvGrpSpPr>
              <p:cNvPr id="64539" name="Group 204"/>
              <p:cNvGrpSpPr/>
              <p:nvPr/>
            </p:nvGrpSpPr>
            <p:grpSpPr bwMode="auto">
              <a:xfrm>
                <a:off x="3016" y="799"/>
                <a:ext cx="1225" cy="408"/>
                <a:chOff x="3016" y="799"/>
                <a:chExt cx="1225" cy="408"/>
              </a:xfrm>
            </p:grpSpPr>
            <p:sp>
              <p:nvSpPr>
                <p:cNvPr id="64544" name="Rectangle 205"/>
                <p:cNvSpPr>
                  <a:spLocks noChangeArrowheads="1"/>
                </p:cNvSpPr>
                <p:nvPr/>
              </p:nvSpPr>
              <p:spPr bwMode="auto">
                <a:xfrm>
                  <a:off x="3016" y="799"/>
                  <a:ext cx="408" cy="408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545" name="Rectangle 206"/>
                <p:cNvSpPr>
                  <a:spLocks noChangeArrowheads="1"/>
                </p:cNvSpPr>
                <p:nvPr/>
              </p:nvSpPr>
              <p:spPr bwMode="auto">
                <a:xfrm>
                  <a:off x="3424" y="799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546" name="Rectangle 207"/>
                <p:cNvSpPr>
                  <a:spLocks noChangeArrowheads="1"/>
                </p:cNvSpPr>
                <p:nvPr/>
              </p:nvSpPr>
              <p:spPr bwMode="auto">
                <a:xfrm>
                  <a:off x="3833" y="799"/>
                  <a:ext cx="408" cy="408"/>
                </a:xfrm>
                <a:prstGeom prst="rect">
                  <a:avLst/>
                </a:prstGeom>
                <a:solidFill>
                  <a:srgbClr val="FFFF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4540" name="Group 208"/>
              <p:cNvGrpSpPr/>
              <p:nvPr/>
            </p:nvGrpSpPr>
            <p:grpSpPr bwMode="auto">
              <a:xfrm>
                <a:off x="3833" y="1207"/>
                <a:ext cx="1225" cy="408"/>
                <a:chOff x="3016" y="799"/>
                <a:chExt cx="1225" cy="408"/>
              </a:xfrm>
            </p:grpSpPr>
            <p:sp>
              <p:nvSpPr>
                <p:cNvPr id="64541" name="Rectangle 209"/>
                <p:cNvSpPr>
                  <a:spLocks noChangeArrowheads="1"/>
                </p:cNvSpPr>
                <p:nvPr/>
              </p:nvSpPr>
              <p:spPr bwMode="auto">
                <a:xfrm>
                  <a:off x="3016" y="799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542" name="Rectangle 210"/>
                <p:cNvSpPr>
                  <a:spLocks noChangeArrowheads="1"/>
                </p:cNvSpPr>
                <p:nvPr/>
              </p:nvSpPr>
              <p:spPr bwMode="auto">
                <a:xfrm>
                  <a:off x="3424" y="799"/>
                  <a:ext cx="408" cy="408"/>
                </a:xfrm>
                <a:prstGeom prst="rect">
                  <a:avLst/>
                </a:prstGeom>
                <a:solidFill>
                  <a:srgbClr val="0000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543" name="Rectangle 211"/>
                <p:cNvSpPr>
                  <a:spLocks noChangeArrowheads="1"/>
                </p:cNvSpPr>
                <p:nvPr/>
              </p:nvSpPr>
              <p:spPr bwMode="auto">
                <a:xfrm>
                  <a:off x="3833" y="799"/>
                  <a:ext cx="408" cy="408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0">
                    <a:solidFill>
                      <a:prstClr val="black"/>
                    </a:solidFill>
                  </a:endParaRPr>
                </a:p>
              </p:txBody>
            </p:sp>
          </p:grpSp>
        </p:grpSp>
        <p:pic>
          <p:nvPicPr>
            <p:cNvPr id="64535" name="Picture 21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4" y="2660"/>
              <a:ext cx="1036" cy="1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536" name="Line 213"/>
            <p:cNvSpPr>
              <a:spLocks noChangeShapeType="1"/>
            </p:cNvSpPr>
            <p:nvPr/>
          </p:nvSpPr>
          <p:spPr bwMode="auto">
            <a:xfrm flipH="1">
              <a:off x="3321" y="3331"/>
              <a:ext cx="12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537" name="Text Box 214"/>
            <p:cNvSpPr txBox="1">
              <a:spLocks noChangeArrowheads="1"/>
            </p:cNvSpPr>
            <p:nvPr/>
          </p:nvSpPr>
          <p:spPr bwMode="auto">
            <a:xfrm>
              <a:off x="3107" y="3197"/>
              <a:ext cx="214" cy="328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蓝</a:t>
              </a:r>
            </a:p>
          </p:txBody>
        </p:sp>
        <p:sp>
          <p:nvSpPr>
            <p:cNvPr id="64538" name="Text Box 215"/>
            <p:cNvSpPr txBox="1">
              <a:spLocks noChangeArrowheads="1"/>
            </p:cNvSpPr>
            <p:nvPr/>
          </p:nvSpPr>
          <p:spPr bwMode="auto">
            <a:xfrm>
              <a:off x="4053" y="3729"/>
              <a:ext cx="215" cy="30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黄</a:t>
              </a:r>
            </a:p>
          </p:txBody>
        </p:sp>
      </p:grpSp>
      <p:sp>
        <p:nvSpPr>
          <p:cNvPr id="37081" name="Text Box 217"/>
          <p:cNvSpPr txBox="1">
            <a:spLocks noChangeArrowheads="1"/>
          </p:cNvSpPr>
          <p:nvPr/>
        </p:nvSpPr>
        <p:spPr bwMode="auto">
          <a:xfrm>
            <a:off x="7664956" y="2979623"/>
            <a:ext cx="507831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prstClr val="black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左右隔一列</a:t>
            </a:r>
          </a:p>
        </p:txBody>
      </p:sp>
      <p:sp>
        <p:nvSpPr>
          <p:cNvPr id="37082" name="AutoShape 218"/>
          <p:cNvSpPr/>
          <p:nvPr/>
        </p:nvSpPr>
        <p:spPr bwMode="auto">
          <a:xfrm rot="5400000">
            <a:off x="7612063" y="2555875"/>
            <a:ext cx="219075" cy="555625"/>
          </a:xfrm>
          <a:prstGeom prst="leftBrace">
            <a:avLst>
              <a:gd name="adj1" fmla="val 63183"/>
              <a:gd name="adj2" fmla="val 50000"/>
            </a:avLst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34822" name="Rectangle 219"/>
          <p:cNvSpPr>
            <a:spLocks noChangeArrowheads="1"/>
          </p:cNvSpPr>
          <p:nvPr/>
        </p:nvSpPr>
        <p:spPr bwMode="auto">
          <a:xfrm>
            <a:off x="7313613" y="3041650"/>
            <a:ext cx="407987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上下隔一行</a:t>
            </a:r>
          </a:p>
        </p:txBody>
      </p:sp>
      <p:grpSp>
        <p:nvGrpSpPr>
          <p:cNvPr id="37084" name="Group 220"/>
          <p:cNvGrpSpPr/>
          <p:nvPr/>
        </p:nvGrpSpPr>
        <p:grpSpPr bwMode="auto">
          <a:xfrm>
            <a:off x="1023065" y="938242"/>
            <a:ext cx="896334" cy="3975071"/>
            <a:chOff x="432" y="798"/>
            <a:chExt cx="763" cy="3452"/>
          </a:xfrm>
        </p:grpSpPr>
        <p:grpSp>
          <p:nvGrpSpPr>
            <p:cNvPr id="64524" name="Group 221"/>
            <p:cNvGrpSpPr/>
            <p:nvPr/>
          </p:nvGrpSpPr>
          <p:grpSpPr bwMode="auto">
            <a:xfrm>
              <a:off x="432" y="798"/>
              <a:ext cx="763" cy="3373"/>
              <a:chOff x="4968" y="209"/>
              <a:chExt cx="763" cy="3373"/>
            </a:xfrm>
          </p:grpSpPr>
          <p:sp>
            <p:nvSpPr>
              <p:cNvPr id="64526" name="WordArt 222"/>
              <p:cNvSpPr>
                <a:spLocks noChangeArrowheads="1" noChangeShapeType="1" noTextEdit="1"/>
              </p:cNvSpPr>
              <p:nvPr/>
            </p:nvSpPr>
            <p:spPr bwMode="auto">
              <a:xfrm rot="5400000">
                <a:off x="3616" y="1561"/>
                <a:ext cx="3373" cy="670"/>
              </a:xfrm>
              <a:prstGeom prst="rect">
                <a:avLst/>
              </a:prstGeom>
            </p:spPr>
            <p:txBody>
              <a:bodyPr vert="ea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fontAlgn="auto"/>
                <a:r>
                  <a:rPr lang="zh-CN" altLang="en-US" kern="10" dirty="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正方体相对两个面在其展</a:t>
                </a:r>
                <a:endParaRPr lang="en-US" altLang="zh-CN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 fontAlgn="auto"/>
                <a:r>
                  <a:rPr lang="zh-CN" altLang="en-US" kern="10" dirty="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开图中的位置有什么特点</a:t>
                </a:r>
              </a:p>
            </p:txBody>
          </p:sp>
          <p:sp>
            <p:nvSpPr>
              <p:cNvPr id="64527" name="WordArt 223"/>
              <p:cNvSpPr>
                <a:spLocks noChangeArrowheads="1" noChangeShapeType="1" noTextEdit="1"/>
              </p:cNvSpPr>
              <p:nvPr/>
            </p:nvSpPr>
            <p:spPr bwMode="auto">
              <a:xfrm rot="5400000">
                <a:off x="4018" y="1672"/>
                <a:ext cx="3024" cy="402"/>
              </a:xfrm>
              <a:prstGeom prst="rect">
                <a:avLst/>
              </a:prstGeom>
            </p:spPr>
            <p:txBody>
              <a:bodyPr vert="eaVert"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fontAlgn="auto"/>
                <a:endParaRPr lang="zh-CN" altLang="en-US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4525" name="Rectangle 224"/>
            <p:cNvSpPr>
              <a:spLocks noChangeArrowheads="1"/>
            </p:cNvSpPr>
            <p:nvPr/>
          </p:nvSpPr>
          <p:spPr bwMode="auto">
            <a:xfrm>
              <a:off x="847" y="3929"/>
              <a:ext cx="255" cy="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?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75" grpId="0" bldLvl="0" animBg="1"/>
      <p:bldP spid="37081" grpId="0"/>
      <p:bldP spid="37082" grpId="0" bldLvl="0" animBg="1"/>
      <p:bldP spid="348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11"/>
          <p:cNvSpPr/>
          <p:nvPr/>
        </p:nvSpPr>
        <p:spPr>
          <a:xfrm>
            <a:off x="863770" y="1226065"/>
            <a:ext cx="8069592" cy="3312368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1.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初步</a:t>
            </a:r>
            <a:r>
              <a:rPr lang="zh-CN" altLang="zh-CN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体会从不同的方向观察同一个物体可能 会看到不同的</a:t>
            </a:r>
            <a:r>
              <a:rPr lang="zh-CN" altLang="zh-CN" sz="24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平面图形</a:t>
            </a:r>
            <a:r>
              <a:rPr lang="zh-CN" altLang="zh-CN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，能识别简单物体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从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前面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看</a:t>
            </a:r>
            <a:r>
              <a:rPr lang="zh-CN" altLang="zh-CN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、</a:t>
            </a:r>
            <a:r>
              <a:rPr lang="zh-CN" altLang="zh-CN" sz="24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从左面看</a:t>
            </a:r>
            <a:r>
              <a:rPr lang="zh-CN" altLang="zh-CN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、</a:t>
            </a:r>
            <a:r>
              <a:rPr lang="zh-CN" altLang="zh-CN" sz="24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从上面看</a:t>
            </a:r>
            <a:r>
              <a:rPr lang="zh-CN" altLang="zh-CN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的平面图形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  <a:endParaRPr lang="en-US" altLang="zh-CN" sz="2400" b="1" dirty="0" smtClean="0">
              <a:solidFill>
                <a:prstClr val="black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anose="020B0503020204020204" pitchFamily="34" charset="-122"/>
              </a:rPr>
              <a:t>2. 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anose="020B0503020204020204" pitchFamily="34" charset="-122"/>
              </a:rPr>
              <a:t>知道一些简单的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anose="020B0503020204020204" pitchFamily="34" charset="-122"/>
              </a:rPr>
              <a:t>立体图形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anose="020B0503020204020204" pitchFamily="34" charset="-122"/>
              </a:rPr>
              <a:t>的展开图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anose="020B0503020204020204" pitchFamily="34" charset="-122"/>
              </a:rPr>
              <a:t>.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anose="020B0503020204020204" pitchFamily="34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anose="020B0503020204020204" pitchFamily="34" charset="-122"/>
              </a:rPr>
              <a:t>在平面图形和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anose="020B0503020204020204" pitchFamily="34" charset="-122"/>
              </a:rPr>
              <a:t>立体图形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anose="020B0503020204020204" pitchFamily="34" charset="-122"/>
              </a:rPr>
              <a:t>互相转换的过程中，初步建立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anose="020B0503020204020204" pitchFamily="34" charset="-122"/>
              </a:rPr>
              <a:t>空间观念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anose="020B0503020204020204" pitchFamily="34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Group 4"/>
          <p:cNvGrpSpPr/>
          <p:nvPr/>
        </p:nvGrpSpPr>
        <p:grpSpPr bwMode="auto">
          <a:xfrm>
            <a:off x="5150594" y="612499"/>
            <a:ext cx="2921000" cy="4105275"/>
            <a:chOff x="2796" y="164"/>
            <a:chExt cx="2264" cy="2903"/>
          </a:xfrm>
        </p:grpSpPr>
        <p:sp>
          <p:nvSpPr>
            <p:cNvPr id="65553" name="Line 5"/>
            <p:cNvSpPr>
              <a:spLocks noChangeShapeType="1"/>
            </p:cNvSpPr>
            <p:nvPr/>
          </p:nvSpPr>
          <p:spPr bwMode="auto">
            <a:xfrm>
              <a:off x="2796" y="1207"/>
              <a:ext cx="226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65554" name="Group 6"/>
            <p:cNvGrpSpPr/>
            <p:nvPr/>
          </p:nvGrpSpPr>
          <p:grpSpPr bwMode="auto">
            <a:xfrm>
              <a:off x="2808" y="164"/>
              <a:ext cx="2157" cy="2903"/>
              <a:chOff x="1642" y="164"/>
              <a:chExt cx="3324" cy="3810"/>
            </a:xfrm>
          </p:grpSpPr>
          <p:sp>
            <p:nvSpPr>
              <p:cNvPr id="65555" name="Line 7"/>
              <p:cNvSpPr>
                <a:spLocks noChangeShapeType="1"/>
              </p:cNvSpPr>
              <p:nvPr/>
            </p:nvSpPr>
            <p:spPr bwMode="auto">
              <a:xfrm flipV="1">
                <a:off x="1642" y="2519"/>
                <a:ext cx="3324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5556" name="Line 8"/>
              <p:cNvSpPr>
                <a:spLocks noChangeShapeType="1"/>
              </p:cNvSpPr>
              <p:nvPr/>
            </p:nvSpPr>
            <p:spPr bwMode="auto">
              <a:xfrm flipV="1">
                <a:off x="1745" y="3336"/>
                <a:ext cx="1615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65557" name="Group 9"/>
              <p:cNvGrpSpPr/>
              <p:nvPr/>
            </p:nvGrpSpPr>
            <p:grpSpPr bwMode="auto">
              <a:xfrm>
                <a:off x="1655" y="164"/>
                <a:ext cx="3046" cy="1316"/>
                <a:chOff x="1882" y="164"/>
                <a:chExt cx="3046" cy="1316"/>
              </a:xfrm>
            </p:grpSpPr>
            <p:grpSp>
              <p:nvGrpSpPr>
                <p:cNvPr id="65605" name="Group 10"/>
                <p:cNvGrpSpPr>
                  <a:grpSpLocks noChangeAspect="1"/>
                </p:cNvGrpSpPr>
                <p:nvPr/>
              </p:nvGrpSpPr>
              <p:grpSpPr bwMode="auto">
                <a:xfrm>
                  <a:off x="1882" y="164"/>
                  <a:ext cx="848" cy="635"/>
                  <a:chOff x="567" y="300"/>
                  <a:chExt cx="1633" cy="1225"/>
                </a:xfrm>
              </p:grpSpPr>
              <p:grpSp>
                <p:nvGrpSpPr>
                  <p:cNvPr id="65646" name="Group 1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567" y="709"/>
                    <a:ext cx="1633" cy="408"/>
                    <a:chOff x="3243" y="981"/>
                    <a:chExt cx="1633" cy="408"/>
                  </a:xfrm>
                </p:grpSpPr>
                <p:sp>
                  <p:nvSpPr>
                    <p:cNvPr id="65649" name="Rectangle 1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243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50" name="Rectangl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51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51" name="Rectangle 1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059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52" name="Rectangle 1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468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  <p:sp>
                <p:nvSpPr>
                  <p:cNvPr id="65647" name="Rectangle 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567" y="300"/>
                    <a:ext cx="408" cy="408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65648" name="Rectangle 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567" y="1117"/>
                    <a:ext cx="408" cy="408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65606" name="Group 18"/>
                <p:cNvGrpSpPr>
                  <a:grpSpLocks noChangeAspect="1"/>
                </p:cNvGrpSpPr>
                <p:nvPr/>
              </p:nvGrpSpPr>
              <p:grpSpPr bwMode="auto">
                <a:xfrm>
                  <a:off x="2985" y="164"/>
                  <a:ext cx="848" cy="635"/>
                  <a:chOff x="1383" y="1071"/>
                  <a:chExt cx="1089" cy="953"/>
                </a:xfrm>
              </p:grpSpPr>
              <p:grpSp>
                <p:nvGrpSpPr>
                  <p:cNvPr id="65639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1383" y="1389"/>
                    <a:ext cx="1089" cy="318"/>
                    <a:chOff x="3243" y="981"/>
                    <a:chExt cx="1633" cy="408"/>
                  </a:xfrm>
                </p:grpSpPr>
                <p:sp>
                  <p:nvSpPr>
                    <p:cNvPr id="65642" name="Rectangl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243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43" name="Rectangle 2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51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44" name="Rectangle 2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059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45" name="Rectangl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468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  <p:sp>
                <p:nvSpPr>
                  <p:cNvPr id="65640" name="Rectangle 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383" y="1071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65641" name="Rectangle 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5" y="1707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65607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4080" y="164"/>
                  <a:ext cx="848" cy="635"/>
                  <a:chOff x="2607" y="1071"/>
                  <a:chExt cx="1089" cy="953"/>
                </a:xfrm>
              </p:grpSpPr>
              <p:grpSp>
                <p:nvGrpSpPr>
                  <p:cNvPr id="65632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2607" y="1389"/>
                    <a:ext cx="1089" cy="318"/>
                    <a:chOff x="3243" y="981"/>
                    <a:chExt cx="1633" cy="408"/>
                  </a:xfrm>
                </p:grpSpPr>
                <p:sp>
                  <p:nvSpPr>
                    <p:cNvPr id="65635" name="Rectangl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243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36" name="Rectangle 2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51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37" name="Rectangle 3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059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38" name="Rectangl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468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  <p:sp>
                <p:nvSpPr>
                  <p:cNvPr id="65633" name="Rectangle 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07" y="1071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65634" name="Rectangle 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152" y="1707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65608" name="Group 34"/>
                <p:cNvGrpSpPr>
                  <a:grpSpLocks noChangeAspect="1"/>
                </p:cNvGrpSpPr>
                <p:nvPr/>
              </p:nvGrpSpPr>
              <p:grpSpPr bwMode="auto">
                <a:xfrm>
                  <a:off x="1882" y="845"/>
                  <a:ext cx="848" cy="635"/>
                  <a:chOff x="4104" y="1071"/>
                  <a:chExt cx="1089" cy="953"/>
                </a:xfrm>
              </p:grpSpPr>
              <p:grpSp>
                <p:nvGrpSpPr>
                  <p:cNvPr id="65625" name="Group 3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104" y="1389"/>
                    <a:ext cx="1089" cy="318"/>
                    <a:chOff x="3243" y="981"/>
                    <a:chExt cx="1633" cy="408"/>
                  </a:xfrm>
                </p:grpSpPr>
                <p:sp>
                  <p:nvSpPr>
                    <p:cNvPr id="65628" name="Rectangle 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243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29" name="Rectangle 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51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30" name="Rectangl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059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31" name="Rectangle 3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468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  <p:sp>
                <p:nvSpPr>
                  <p:cNvPr id="65626" name="Rectangle 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104" y="1071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65627" name="Rectangle 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921" y="1707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65609" name="Group 42"/>
                <p:cNvGrpSpPr>
                  <a:grpSpLocks noChangeAspect="1"/>
                </p:cNvGrpSpPr>
                <p:nvPr/>
              </p:nvGrpSpPr>
              <p:grpSpPr bwMode="auto">
                <a:xfrm>
                  <a:off x="2985" y="845"/>
                  <a:ext cx="848" cy="635"/>
                  <a:chOff x="158" y="2205"/>
                  <a:chExt cx="1089" cy="953"/>
                </a:xfrm>
              </p:grpSpPr>
              <p:grpSp>
                <p:nvGrpSpPr>
                  <p:cNvPr id="65618" name="Group 4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158" y="2523"/>
                    <a:ext cx="1089" cy="318"/>
                    <a:chOff x="3243" y="981"/>
                    <a:chExt cx="1633" cy="408"/>
                  </a:xfrm>
                </p:grpSpPr>
                <p:sp>
                  <p:nvSpPr>
                    <p:cNvPr id="65621" name="Rectangle 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243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22" name="Rectangle 4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51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23" name="Rectangle 4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059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24" name="Rectangle 4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468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  <p:sp>
                <p:nvSpPr>
                  <p:cNvPr id="65619" name="Rectangle 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1" y="2205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65620" name="Rectangle 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0" y="2841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65610" name="Group 50"/>
                <p:cNvGrpSpPr>
                  <a:grpSpLocks noChangeAspect="1"/>
                </p:cNvGrpSpPr>
                <p:nvPr/>
              </p:nvGrpSpPr>
              <p:grpSpPr bwMode="auto">
                <a:xfrm>
                  <a:off x="4080" y="845"/>
                  <a:ext cx="848" cy="635"/>
                  <a:chOff x="1474" y="2205"/>
                  <a:chExt cx="1089" cy="953"/>
                </a:xfrm>
              </p:grpSpPr>
              <p:grpSp>
                <p:nvGrpSpPr>
                  <p:cNvPr id="65611" name="Group 5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1474" y="2523"/>
                    <a:ext cx="1089" cy="318"/>
                    <a:chOff x="3243" y="981"/>
                    <a:chExt cx="1633" cy="408"/>
                  </a:xfrm>
                </p:grpSpPr>
                <p:sp>
                  <p:nvSpPr>
                    <p:cNvPr id="65614" name="Rectangle 5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243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15" name="Rectangle 5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51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16" name="Rectangle 5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059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17" name="Rectangle 5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468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  <p:sp>
                <p:nvSpPr>
                  <p:cNvPr id="65612" name="Rectangle 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46" y="2205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65613" name="Rectangle 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18" y="2841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</p:grpSp>
          <p:grpSp>
            <p:nvGrpSpPr>
              <p:cNvPr id="65558" name="Group 58"/>
              <p:cNvGrpSpPr/>
              <p:nvPr/>
            </p:nvGrpSpPr>
            <p:grpSpPr bwMode="auto">
              <a:xfrm>
                <a:off x="1655" y="1706"/>
                <a:ext cx="3229" cy="762"/>
                <a:chOff x="1882" y="1706"/>
                <a:chExt cx="3229" cy="762"/>
              </a:xfrm>
            </p:grpSpPr>
            <p:grpSp>
              <p:nvGrpSpPr>
                <p:cNvPr id="65578" name="Group 59"/>
                <p:cNvGrpSpPr>
                  <a:grpSpLocks noChangeAspect="1"/>
                </p:cNvGrpSpPr>
                <p:nvPr/>
              </p:nvGrpSpPr>
              <p:grpSpPr bwMode="auto">
                <a:xfrm>
                  <a:off x="1882" y="1706"/>
                  <a:ext cx="968" cy="723"/>
                  <a:chOff x="884" y="1661"/>
                  <a:chExt cx="1633" cy="1225"/>
                </a:xfrm>
              </p:grpSpPr>
              <p:sp>
                <p:nvSpPr>
                  <p:cNvPr id="65597" name="Rectangle 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84" y="1661"/>
                    <a:ext cx="408" cy="408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grpSp>
                <p:nvGrpSpPr>
                  <p:cNvPr id="65598" name="Group 6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84" y="2069"/>
                    <a:ext cx="1224" cy="408"/>
                    <a:chOff x="1474" y="2568"/>
                    <a:chExt cx="1224" cy="408"/>
                  </a:xfrm>
                </p:grpSpPr>
                <p:sp>
                  <p:nvSpPr>
                    <p:cNvPr id="65602" name="Rectangle 6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474" y="2568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03" name="Rectangle 6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882" y="2568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04" name="Rectangle 6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290" y="2568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  <p:grpSp>
                <p:nvGrpSpPr>
                  <p:cNvPr id="65599" name="Group 6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1701" y="2478"/>
                    <a:ext cx="816" cy="408"/>
                    <a:chOff x="884" y="1117"/>
                    <a:chExt cx="816" cy="408"/>
                  </a:xfrm>
                </p:grpSpPr>
                <p:sp>
                  <p:nvSpPr>
                    <p:cNvPr id="65600" name="Rectangle 6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84" y="1117"/>
                      <a:ext cx="408" cy="408"/>
                    </a:xfrm>
                    <a:prstGeom prst="rect">
                      <a:avLst/>
                    </a:prstGeom>
                    <a:solidFill>
                      <a:srgbClr val="FFFF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601" name="Rectangle 6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92" y="1117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</p:grpSp>
            <p:grpSp>
              <p:nvGrpSpPr>
                <p:cNvPr id="65579" name="Group 68"/>
                <p:cNvGrpSpPr>
                  <a:grpSpLocks noChangeAspect="1"/>
                </p:cNvGrpSpPr>
                <p:nvPr/>
              </p:nvGrpSpPr>
              <p:grpSpPr bwMode="auto">
                <a:xfrm>
                  <a:off x="3016" y="1706"/>
                  <a:ext cx="951" cy="721"/>
                  <a:chOff x="4151" y="2205"/>
                  <a:chExt cx="1088" cy="952"/>
                </a:xfrm>
              </p:grpSpPr>
              <p:sp>
                <p:nvSpPr>
                  <p:cNvPr id="65589" name="Rectangle 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22" y="2205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grpSp>
                <p:nvGrpSpPr>
                  <p:cNvPr id="65590" name="Group 7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151" y="2522"/>
                    <a:ext cx="816" cy="317"/>
                    <a:chOff x="1474" y="2568"/>
                    <a:chExt cx="1224" cy="408"/>
                  </a:xfrm>
                </p:grpSpPr>
                <p:sp>
                  <p:nvSpPr>
                    <p:cNvPr id="65594" name="Rectangle 7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474" y="2568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595" name="Rectangle 7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882" y="2568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596" name="Rectangle 7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290" y="2568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  <p:grpSp>
                <p:nvGrpSpPr>
                  <p:cNvPr id="65591" name="Group 7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840"/>
                    <a:ext cx="544" cy="317"/>
                    <a:chOff x="884" y="1117"/>
                    <a:chExt cx="816" cy="408"/>
                  </a:xfrm>
                </p:grpSpPr>
                <p:sp>
                  <p:nvSpPr>
                    <p:cNvPr id="65592" name="Rectangle 7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84" y="1117"/>
                      <a:ext cx="408" cy="408"/>
                    </a:xfrm>
                    <a:prstGeom prst="rect">
                      <a:avLst/>
                    </a:prstGeom>
                    <a:solidFill>
                      <a:srgbClr val="FFFF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593" name="Rectangle 7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92" y="1117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</p:grpSp>
            <p:grpSp>
              <p:nvGrpSpPr>
                <p:cNvPr id="65580" name="Group 77"/>
                <p:cNvGrpSpPr>
                  <a:grpSpLocks noChangeAspect="1"/>
                </p:cNvGrpSpPr>
                <p:nvPr/>
              </p:nvGrpSpPr>
              <p:grpSpPr bwMode="auto">
                <a:xfrm>
                  <a:off x="4104" y="1706"/>
                  <a:ext cx="1007" cy="762"/>
                  <a:chOff x="204" y="3203"/>
                  <a:chExt cx="1088" cy="952"/>
                </a:xfrm>
              </p:grpSpPr>
              <p:sp>
                <p:nvSpPr>
                  <p:cNvPr id="65581" name="Rectangle 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748" y="3203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grpSp>
                <p:nvGrpSpPr>
                  <p:cNvPr id="65582" name="Group 7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204" y="3520"/>
                    <a:ext cx="816" cy="317"/>
                    <a:chOff x="1474" y="2568"/>
                    <a:chExt cx="1224" cy="408"/>
                  </a:xfrm>
                </p:grpSpPr>
                <p:sp>
                  <p:nvSpPr>
                    <p:cNvPr id="65586" name="Rectangle 8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474" y="2568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587" name="Rectangle 8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882" y="2568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588" name="Rectangle 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290" y="2568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  <p:grpSp>
                <p:nvGrpSpPr>
                  <p:cNvPr id="65583" name="Group 8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748" y="3838"/>
                    <a:ext cx="544" cy="317"/>
                    <a:chOff x="884" y="1117"/>
                    <a:chExt cx="816" cy="408"/>
                  </a:xfrm>
                </p:grpSpPr>
                <p:sp>
                  <p:nvSpPr>
                    <p:cNvPr id="65584" name="Rectangle 8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84" y="1117"/>
                      <a:ext cx="408" cy="408"/>
                    </a:xfrm>
                    <a:prstGeom prst="rect">
                      <a:avLst/>
                    </a:prstGeom>
                    <a:solidFill>
                      <a:srgbClr val="FFFF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585" name="Rectangle 8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92" y="1117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</p:grpSp>
          </p:grpSp>
          <p:grpSp>
            <p:nvGrpSpPr>
              <p:cNvPr id="65559" name="Group 86"/>
              <p:cNvGrpSpPr/>
              <p:nvPr/>
            </p:nvGrpSpPr>
            <p:grpSpPr bwMode="auto">
              <a:xfrm>
                <a:off x="2154" y="2568"/>
                <a:ext cx="907" cy="680"/>
                <a:chOff x="521" y="391"/>
                <a:chExt cx="1633" cy="1224"/>
              </a:xfrm>
            </p:grpSpPr>
            <p:grpSp>
              <p:nvGrpSpPr>
                <p:cNvPr id="65569" name="Group 87"/>
                <p:cNvGrpSpPr/>
                <p:nvPr/>
              </p:nvGrpSpPr>
              <p:grpSpPr bwMode="auto">
                <a:xfrm>
                  <a:off x="521" y="391"/>
                  <a:ext cx="816" cy="408"/>
                  <a:chOff x="1792" y="709"/>
                  <a:chExt cx="816" cy="408"/>
                </a:xfrm>
              </p:grpSpPr>
              <p:sp>
                <p:nvSpPr>
                  <p:cNvPr id="65576" name="Rectangle 88"/>
                  <p:cNvSpPr>
                    <a:spLocks noChangeArrowheads="1"/>
                  </p:cNvSpPr>
                  <p:nvPr/>
                </p:nvSpPr>
                <p:spPr bwMode="auto">
                  <a:xfrm>
                    <a:off x="1792" y="709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65577" name="Rectangle 89"/>
                  <p:cNvSpPr>
                    <a:spLocks noChangeArrowheads="1"/>
                  </p:cNvSpPr>
                  <p:nvPr/>
                </p:nvSpPr>
                <p:spPr bwMode="auto">
                  <a:xfrm>
                    <a:off x="2200" y="709"/>
                    <a:ext cx="408" cy="408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65570" name="Group 90"/>
                <p:cNvGrpSpPr/>
                <p:nvPr/>
              </p:nvGrpSpPr>
              <p:grpSpPr bwMode="auto">
                <a:xfrm>
                  <a:off x="930" y="799"/>
                  <a:ext cx="816" cy="408"/>
                  <a:chOff x="1792" y="709"/>
                  <a:chExt cx="816" cy="408"/>
                </a:xfrm>
              </p:grpSpPr>
              <p:sp>
                <p:nvSpPr>
                  <p:cNvPr id="65574" name="Rectangle 91"/>
                  <p:cNvSpPr>
                    <a:spLocks noChangeArrowheads="1"/>
                  </p:cNvSpPr>
                  <p:nvPr/>
                </p:nvSpPr>
                <p:spPr bwMode="auto">
                  <a:xfrm>
                    <a:off x="1792" y="709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65575" name="Rectangle 92"/>
                  <p:cNvSpPr>
                    <a:spLocks noChangeArrowheads="1"/>
                  </p:cNvSpPr>
                  <p:nvPr/>
                </p:nvSpPr>
                <p:spPr bwMode="auto">
                  <a:xfrm>
                    <a:off x="2200" y="709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65571" name="Group 93"/>
                <p:cNvGrpSpPr/>
                <p:nvPr/>
              </p:nvGrpSpPr>
              <p:grpSpPr bwMode="auto">
                <a:xfrm>
                  <a:off x="1338" y="1207"/>
                  <a:ext cx="816" cy="408"/>
                  <a:chOff x="1792" y="709"/>
                  <a:chExt cx="816" cy="408"/>
                </a:xfrm>
              </p:grpSpPr>
              <p:sp>
                <p:nvSpPr>
                  <p:cNvPr id="65572" name="Rectangle 94"/>
                  <p:cNvSpPr>
                    <a:spLocks noChangeArrowheads="1"/>
                  </p:cNvSpPr>
                  <p:nvPr/>
                </p:nvSpPr>
                <p:spPr bwMode="auto">
                  <a:xfrm>
                    <a:off x="1792" y="709"/>
                    <a:ext cx="408" cy="408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65573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2200" y="709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</p:grpSp>
          <p:grpSp>
            <p:nvGrpSpPr>
              <p:cNvPr id="65560" name="Group 96"/>
              <p:cNvGrpSpPr/>
              <p:nvPr/>
            </p:nvGrpSpPr>
            <p:grpSpPr bwMode="auto">
              <a:xfrm>
                <a:off x="2199" y="3521"/>
                <a:ext cx="1134" cy="453"/>
                <a:chOff x="3016" y="799"/>
                <a:chExt cx="2042" cy="816"/>
              </a:xfrm>
            </p:grpSpPr>
            <p:grpSp>
              <p:nvGrpSpPr>
                <p:cNvPr id="65561" name="Group 97"/>
                <p:cNvGrpSpPr/>
                <p:nvPr/>
              </p:nvGrpSpPr>
              <p:grpSpPr bwMode="auto">
                <a:xfrm>
                  <a:off x="3016" y="799"/>
                  <a:ext cx="1225" cy="408"/>
                  <a:chOff x="3016" y="799"/>
                  <a:chExt cx="1225" cy="408"/>
                </a:xfrm>
              </p:grpSpPr>
              <p:sp>
                <p:nvSpPr>
                  <p:cNvPr id="65566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3016" y="799"/>
                    <a:ext cx="408" cy="408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65567" name="Rectangle 99"/>
                  <p:cNvSpPr>
                    <a:spLocks noChangeArrowheads="1"/>
                  </p:cNvSpPr>
                  <p:nvPr/>
                </p:nvSpPr>
                <p:spPr bwMode="auto">
                  <a:xfrm>
                    <a:off x="3424" y="799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65568" name="Rectangle 100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799"/>
                    <a:ext cx="408" cy="408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65562" name="Group 101"/>
                <p:cNvGrpSpPr/>
                <p:nvPr/>
              </p:nvGrpSpPr>
              <p:grpSpPr bwMode="auto">
                <a:xfrm>
                  <a:off x="3833" y="1207"/>
                  <a:ext cx="1225" cy="408"/>
                  <a:chOff x="3016" y="799"/>
                  <a:chExt cx="1225" cy="408"/>
                </a:xfrm>
              </p:grpSpPr>
              <p:sp>
                <p:nvSpPr>
                  <p:cNvPr id="65563" name="Rectangle 102"/>
                  <p:cNvSpPr>
                    <a:spLocks noChangeArrowheads="1"/>
                  </p:cNvSpPr>
                  <p:nvPr/>
                </p:nvSpPr>
                <p:spPr bwMode="auto">
                  <a:xfrm>
                    <a:off x="3016" y="799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65564" name="Rectangle 103"/>
                  <p:cNvSpPr>
                    <a:spLocks noChangeArrowheads="1"/>
                  </p:cNvSpPr>
                  <p:nvPr/>
                </p:nvSpPr>
                <p:spPr bwMode="auto">
                  <a:xfrm>
                    <a:off x="3424" y="799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65565" name="Rectangle 104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799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</p:grpSp>
        </p:grpSp>
      </p:grpSp>
      <p:grpSp>
        <p:nvGrpSpPr>
          <p:cNvPr id="65539" name="Group 105"/>
          <p:cNvGrpSpPr/>
          <p:nvPr/>
        </p:nvGrpSpPr>
        <p:grpSpPr bwMode="auto">
          <a:xfrm>
            <a:off x="6747619" y="3585886"/>
            <a:ext cx="1728787" cy="1497279"/>
            <a:chOff x="3878" y="109"/>
            <a:chExt cx="1724" cy="1419"/>
          </a:xfrm>
        </p:grpSpPr>
        <p:pic>
          <p:nvPicPr>
            <p:cNvPr id="65547" name="Picture 10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0" y="109"/>
              <a:ext cx="1098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548" name="Line 107"/>
            <p:cNvSpPr>
              <a:spLocks noChangeShapeType="1"/>
            </p:cNvSpPr>
            <p:nvPr/>
          </p:nvSpPr>
          <p:spPr bwMode="auto">
            <a:xfrm flipH="1">
              <a:off x="4105" y="790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5549" name="Line 108"/>
            <p:cNvSpPr>
              <a:spLocks noChangeShapeType="1"/>
            </p:cNvSpPr>
            <p:nvPr/>
          </p:nvSpPr>
          <p:spPr bwMode="auto">
            <a:xfrm flipV="1">
              <a:off x="5148" y="472"/>
              <a:ext cx="227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5550" name="Text Box 109"/>
            <p:cNvSpPr txBox="1">
              <a:spLocks noChangeArrowheads="1"/>
            </p:cNvSpPr>
            <p:nvPr/>
          </p:nvSpPr>
          <p:spPr bwMode="auto">
            <a:xfrm>
              <a:off x="3878" y="699"/>
              <a:ext cx="227" cy="349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b="1" dirty="0">
                  <a:solidFill>
                    <a:prstClr val="white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蓝</a:t>
              </a:r>
            </a:p>
          </p:txBody>
        </p:sp>
        <p:sp>
          <p:nvSpPr>
            <p:cNvPr id="65551" name="Text Box 110"/>
            <p:cNvSpPr txBox="1">
              <a:spLocks noChangeArrowheads="1"/>
            </p:cNvSpPr>
            <p:nvPr/>
          </p:nvSpPr>
          <p:spPr bwMode="auto">
            <a:xfrm>
              <a:off x="4997" y="1179"/>
              <a:ext cx="228" cy="34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b="1" dirty="0">
                  <a:solidFill>
                    <a:prstClr val="black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黄</a:t>
              </a:r>
            </a:p>
          </p:txBody>
        </p:sp>
        <p:sp>
          <p:nvSpPr>
            <p:cNvPr id="65552" name="Text Box 111"/>
            <p:cNvSpPr txBox="1">
              <a:spLocks noChangeArrowheads="1"/>
            </p:cNvSpPr>
            <p:nvPr/>
          </p:nvSpPr>
          <p:spPr bwMode="auto">
            <a:xfrm>
              <a:off x="5375" y="391"/>
              <a:ext cx="227" cy="34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FF00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b="1">
                  <a:solidFill>
                    <a:prstClr val="black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红</a:t>
              </a:r>
            </a:p>
          </p:txBody>
        </p:sp>
      </p:grpSp>
      <p:sp>
        <p:nvSpPr>
          <p:cNvPr id="35844" name="Rectangle 113"/>
          <p:cNvSpPr>
            <a:spLocks noChangeArrowheads="1"/>
          </p:cNvSpPr>
          <p:nvPr/>
        </p:nvSpPr>
        <p:spPr bwMode="auto">
          <a:xfrm>
            <a:off x="978050" y="840942"/>
            <a:ext cx="3767312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FF33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巧记正方体的展开图口诀：</a:t>
            </a:r>
            <a:endParaRPr lang="en-US" altLang="zh-CN" sz="2000" b="1" dirty="0">
              <a:solidFill>
                <a:srgbClr val="FF3300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正方体盒巧展开，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六个面儿七刀裁，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十一类图记分明；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一四一呈</a:t>
            </a:r>
            <a:r>
              <a:rPr lang="en-US" altLang="zh-CN" sz="2000" b="1" dirty="0">
                <a:solidFill>
                  <a:prstClr val="black"/>
                </a:solidFill>
                <a:latin typeface="Times New Roman" pitchFamily="18" charset="0"/>
                <a:ea typeface="Segoe UI Symbol" panose="020B0502040204020203" pitchFamily="34" charset="0"/>
                <a:cs typeface="Times New Roman" pitchFamily="18" charset="0"/>
              </a:rPr>
              <a:t>6</a:t>
            </a: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种，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二三一有</a:t>
            </a:r>
            <a:r>
              <a:rPr lang="en-US" altLang="zh-CN" sz="2000" b="1" dirty="0">
                <a:solidFill>
                  <a:prstClr val="black"/>
                </a:solidFill>
                <a:latin typeface="Times New Roman" pitchFamily="18" charset="0"/>
                <a:ea typeface="Segoe UI Symbol" panose="020B0502040204020203" pitchFamily="34" charset="0"/>
                <a:cs typeface="Times New Roman" pitchFamily="18" charset="0"/>
              </a:rPr>
              <a:t>3</a:t>
            </a: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种，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二二二与三三各</a:t>
            </a:r>
            <a:r>
              <a:rPr lang="en-US" altLang="zh-CN" sz="2000" b="1" dirty="0">
                <a:solidFill>
                  <a:prstClr val="black"/>
                </a:solidFill>
                <a:latin typeface="Times New Roman" pitchFamily="18" charset="0"/>
                <a:ea typeface="Segoe UI Symbol" panose="020B0502040204020203" pitchFamily="34" charset="0"/>
                <a:cs typeface="Times New Roman" pitchFamily="18" charset="0"/>
              </a:rPr>
              <a:t>1</a:t>
            </a: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种；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对面相隔不相连，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识图巧排“凹”和“田”</a:t>
            </a:r>
            <a:r>
              <a:rPr lang="en-US" altLang="zh-CN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2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541" name="Line 108"/>
          <p:cNvSpPr>
            <a:spLocks noChangeShapeType="1"/>
          </p:cNvSpPr>
          <p:nvPr/>
        </p:nvSpPr>
        <p:spPr bwMode="auto">
          <a:xfrm>
            <a:off x="7684244" y="4662211"/>
            <a:ext cx="196130" cy="160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58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58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58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35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35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35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358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358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358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5" name="Rectangle 3"/>
          <p:cNvSpPr>
            <a:spLocks noGrp="1" noChangeArrowheads="1"/>
          </p:cNvSpPr>
          <p:nvPr/>
        </p:nvSpPr>
        <p:spPr bwMode="auto">
          <a:xfrm>
            <a:off x="1236663" y="1133162"/>
            <a:ext cx="7727825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下列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图形中，不是正方体表面展开图的是 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       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66570" name="文本框 1"/>
          <p:cNvSpPr txBox="1">
            <a:spLocks noChangeArrowheads="1"/>
          </p:cNvSpPr>
          <p:nvPr/>
        </p:nvSpPr>
        <p:spPr bwMode="auto">
          <a:xfrm>
            <a:off x="1377359" y="3333218"/>
            <a:ext cx="6469650" cy="413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 charset="0"/>
              </a:rPr>
              <a:t>        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 panose="02020603050405020304" charset="0"/>
              </a:rPr>
              <a:t>A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 charset="0"/>
              </a:rPr>
              <a:t>.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 panose="02020603050405020304" charset="0"/>
              </a:rPr>
              <a:t>                   B.                     C.                 D.</a:t>
            </a:r>
            <a:endParaRPr lang="en-US" altLang="zh-CN" sz="2100" b="1" dirty="0">
              <a:solidFill>
                <a:prstClr val="black"/>
              </a:solidFill>
              <a:latin typeface="Times New Roman" panose="02020603050405020304" charset="0"/>
            </a:endParaRP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7151012" y="1133162"/>
            <a:ext cx="3317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C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48" y="1092643"/>
            <a:ext cx="56038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Administrator\Desktop\无标题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811"/>
          <a:stretch>
            <a:fillRect/>
          </a:stretch>
        </p:blipFill>
        <p:spPr bwMode="auto">
          <a:xfrm>
            <a:off x="1370193" y="1986778"/>
            <a:ext cx="6724650" cy="114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6" name="组合 1"/>
          <p:cNvGrpSpPr/>
          <p:nvPr/>
        </p:nvGrpSpPr>
        <p:grpSpPr bwMode="auto">
          <a:xfrm>
            <a:off x="940991" y="1963275"/>
            <a:ext cx="2108200" cy="2852738"/>
            <a:chOff x="1870" y="2660"/>
            <a:chExt cx="4424" cy="5990"/>
          </a:xfrm>
        </p:grpSpPr>
        <p:grpSp>
          <p:nvGrpSpPr>
            <p:cNvPr id="67594" name="Group 5"/>
            <p:cNvGrpSpPr/>
            <p:nvPr/>
          </p:nvGrpSpPr>
          <p:grpSpPr bwMode="auto">
            <a:xfrm>
              <a:off x="3339" y="7144"/>
              <a:ext cx="1487" cy="1506"/>
              <a:chOff x="0" y="0"/>
              <a:chExt cx="680" cy="680"/>
            </a:xfrm>
          </p:grpSpPr>
          <p:sp>
            <p:nvSpPr>
              <p:cNvPr id="67610" name="Rectangl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" cy="680"/>
              </a:xfrm>
              <a:prstGeom prst="rect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7611" name="Text Box 7"/>
              <p:cNvSpPr txBox="1">
                <a:spLocks noChangeArrowheads="1"/>
              </p:cNvSpPr>
              <p:nvPr/>
            </p:nvSpPr>
            <p:spPr bwMode="auto">
              <a:xfrm>
                <a:off x="92" y="93"/>
                <a:ext cx="384" cy="568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3300" dirty="0">
                    <a:solidFill>
                      <a:srgbClr val="0000CC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利</a:t>
                </a:r>
              </a:p>
            </p:txBody>
          </p:sp>
        </p:grpSp>
        <p:grpSp>
          <p:nvGrpSpPr>
            <p:cNvPr id="67595" name="Group 8"/>
            <p:cNvGrpSpPr/>
            <p:nvPr/>
          </p:nvGrpSpPr>
          <p:grpSpPr bwMode="auto">
            <a:xfrm>
              <a:off x="3339" y="5655"/>
              <a:ext cx="1487" cy="1506"/>
              <a:chOff x="0" y="0"/>
              <a:chExt cx="680" cy="680"/>
            </a:xfrm>
          </p:grpSpPr>
          <p:sp>
            <p:nvSpPr>
              <p:cNvPr id="67608" name="Rectangle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" cy="680"/>
              </a:xfrm>
              <a:prstGeom prst="rect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7609" name="Text Box 10"/>
              <p:cNvSpPr txBox="1">
                <a:spLocks noChangeArrowheads="1"/>
              </p:cNvSpPr>
              <p:nvPr/>
            </p:nvSpPr>
            <p:spPr bwMode="auto">
              <a:xfrm>
                <a:off x="92" y="93"/>
                <a:ext cx="384" cy="568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3300" dirty="0">
                    <a:solidFill>
                      <a:srgbClr val="FF33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胜</a:t>
                </a:r>
              </a:p>
            </p:txBody>
          </p:sp>
        </p:grpSp>
        <p:grpSp>
          <p:nvGrpSpPr>
            <p:cNvPr id="67596" name="Group 11"/>
            <p:cNvGrpSpPr/>
            <p:nvPr/>
          </p:nvGrpSpPr>
          <p:grpSpPr bwMode="auto">
            <a:xfrm>
              <a:off x="1870" y="4166"/>
              <a:ext cx="1487" cy="1506"/>
              <a:chOff x="0" y="0"/>
              <a:chExt cx="680" cy="680"/>
            </a:xfrm>
          </p:grpSpPr>
          <p:sp>
            <p:nvSpPr>
              <p:cNvPr id="67606" name="Rectangle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" cy="680"/>
              </a:xfrm>
              <a:prstGeom prst="rect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7607" name="Text Box 13"/>
              <p:cNvSpPr txBox="1">
                <a:spLocks noChangeArrowheads="1"/>
              </p:cNvSpPr>
              <p:nvPr/>
            </p:nvSpPr>
            <p:spPr bwMode="auto">
              <a:xfrm>
                <a:off x="92" y="93"/>
                <a:ext cx="384" cy="568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330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持</a:t>
                </a:r>
              </a:p>
            </p:txBody>
          </p:sp>
        </p:grpSp>
        <p:grpSp>
          <p:nvGrpSpPr>
            <p:cNvPr id="67597" name="Group 14"/>
            <p:cNvGrpSpPr/>
            <p:nvPr/>
          </p:nvGrpSpPr>
          <p:grpSpPr bwMode="auto">
            <a:xfrm>
              <a:off x="4808" y="4166"/>
              <a:ext cx="1487" cy="1506"/>
              <a:chOff x="0" y="0"/>
              <a:chExt cx="680" cy="680"/>
            </a:xfrm>
          </p:grpSpPr>
          <p:sp>
            <p:nvSpPr>
              <p:cNvPr id="67604" name="Rectangle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" cy="680"/>
              </a:xfrm>
              <a:prstGeom prst="rect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7605" name="Text Box 16"/>
              <p:cNvSpPr txBox="1">
                <a:spLocks noChangeArrowheads="1"/>
              </p:cNvSpPr>
              <p:nvPr/>
            </p:nvSpPr>
            <p:spPr bwMode="auto">
              <a:xfrm>
                <a:off x="144" y="93"/>
                <a:ext cx="384" cy="568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3300">
                    <a:solidFill>
                      <a:srgbClr val="1F497D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是</a:t>
                </a:r>
              </a:p>
            </p:txBody>
          </p:sp>
        </p:grpSp>
        <p:grpSp>
          <p:nvGrpSpPr>
            <p:cNvPr id="67598" name="Group 17"/>
            <p:cNvGrpSpPr/>
            <p:nvPr/>
          </p:nvGrpSpPr>
          <p:grpSpPr bwMode="auto">
            <a:xfrm>
              <a:off x="3339" y="4166"/>
              <a:ext cx="1487" cy="1506"/>
              <a:chOff x="0" y="0"/>
              <a:chExt cx="680" cy="680"/>
            </a:xfrm>
          </p:grpSpPr>
          <p:sp>
            <p:nvSpPr>
              <p:cNvPr id="67602" name="Rectangle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" cy="680"/>
              </a:xfrm>
              <a:prstGeom prst="rect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7603" name="Text Box 19"/>
              <p:cNvSpPr txBox="1">
                <a:spLocks noChangeArrowheads="1"/>
              </p:cNvSpPr>
              <p:nvPr/>
            </p:nvSpPr>
            <p:spPr bwMode="auto">
              <a:xfrm>
                <a:off x="92" y="93"/>
                <a:ext cx="384" cy="568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3300" dirty="0">
                    <a:solidFill>
                      <a:srgbClr val="0000CC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就</a:t>
                </a:r>
              </a:p>
            </p:txBody>
          </p:sp>
        </p:grpSp>
        <p:grpSp>
          <p:nvGrpSpPr>
            <p:cNvPr id="67599" name="Group 20"/>
            <p:cNvGrpSpPr/>
            <p:nvPr/>
          </p:nvGrpSpPr>
          <p:grpSpPr bwMode="auto">
            <a:xfrm>
              <a:off x="3339" y="2660"/>
              <a:ext cx="1487" cy="1506"/>
              <a:chOff x="0" y="-8"/>
              <a:chExt cx="680" cy="680"/>
            </a:xfrm>
          </p:grpSpPr>
          <p:sp>
            <p:nvSpPr>
              <p:cNvPr id="67600" name="Rectangle 21"/>
              <p:cNvSpPr>
                <a:spLocks noChangeArrowheads="1"/>
              </p:cNvSpPr>
              <p:nvPr/>
            </p:nvSpPr>
            <p:spPr bwMode="auto">
              <a:xfrm>
                <a:off x="0" y="-8"/>
                <a:ext cx="680" cy="680"/>
              </a:xfrm>
              <a:prstGeom prst="rect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7601" name="Text Box 22"/>
              <p:cNvSpPr txBox="1">
                <a:spLocks noChangeArrowheads="1"/>
              </p:cNvSpPr>
              <p:nvPr/>
            </p:nvSpPr>
            <p:spPr bwMode="auto">
              <a:xfrm>
                <a:off x="92" y="93"/>
                <a:ext cx="384" cy="568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3300" dirty="0">
                    <a:solidFill>
                      <a:srgbClr val="FF33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坚</a:t>
                </a:r>
              </a:p>
            </p:txBody>
          </p:sp>
        </p:grpSp>
      </p:grpSp>
      <p:sp>
        <p:nvSpPr>
          <p:cNvPr id="67587" name="Rectangle 27"/>
          <p:cNvSpPr>
            <a:spLocks noChangeArrowheads="1"/>
          </p:cNvSpPr>
          <p:nvPr/>
        </p:nvSpPr>
        <p:spPr bwMode="auto">
          <a:xfrm>
            <a:off x="1478527" y="1098086"/>
            <a:ext cx="7537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“坚”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在下，“就”在后，“胜”和“利”在哪里？ </a:t>
            </a:r>
          </a:p>
        </p:txBody>
      </p:sp>
      <p:sp>
        <p:nvSpPr>
          <p:cNvPr id="24598" name="Text Box 6"/>
          <p:cNvSpPr txBox="1">
            <a:spLocks noChangeArrowheads="1"/>
          </p:cNvSpPr>
          <p:nvPr/>
        </p:nvSpPr>
        <p:spPr bwMode="auto">
          <a:xfrm>
            <a:off x="3419872" y="3078150"/>
            <a:ext cx="5234730" cy="1477905"/>
          </a:xfrm>
          <a:prstGeom prst="rect">
            <a:avLst/>
          </a:prstGeom>
          <a:solidFill>
            <a:srgbClr val="FFFFC8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一个多面体的展开图中，在同一直线上的相邻的三个线框中，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首尾两个线框是立体图形中相对的两个面</a:t>
            </a:r>
            <a:r>
              <a:rPr lang="en-US" altLang="zh-CN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991397" y="2067802"/>
            <a:ext cx="3802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“胜”在上，“利”在前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.</a:t>
            </a:r>
          </a:p>
        </p:txBody>
      </p:sp>
      <p:pic>
        <p:nvPicPr>
          <p:cNvPr id="67612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140" y="1025466"/>
            <a:ext cx="56038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613" name="Picture 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650" y="3087814"/>
            <a:ext cx="553193" cy="54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7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8" grpId="0" bldLvl="0" animBg="1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34"/>
          <p:cNvSpPr txBox="1">
            <a:spLocks noChangeArrowheads="1"/>
          </p:cNvSpPr>
          <p:nvPr/>
        </p:nvSpPr>
        <p:spPr bwMode="auto">
          <a:xfrm>
            <a:off x="1907704" y="826619"/>
            <a:ext cx="696121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图形是一些多面体的表面展开图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你能说出这些多面体的名字吗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  <p:grpSp>
        <p:nvGrpSpPr>
          <p:cNvPr id="25603" name="Group 19"/>
          <p:cNvGrpSpPr/>
          <p:nvPr/>
        </p:nvGrpSpPr>
        <p:grpSpPr bwMode="auto">
          <a:xfrm>
            <a:off x="1863725" y="3276600"/>
            <a:ext cx="1749425" cy="1666875"/>
            <a:chOff x="0" y="0"/>
            <a:chExt cx="2480" cy="2480"/>
          </a:xfrm>
        </p:grpSpPr>
        <p:sp>
          <p:nvSpPr>
            <p:cNvPr id="68640" name="Rectangle 20"/>
            <p:cNvSpPr>
              <a:spLocks noChangeArrowheads="1"/>
            </p:cNvSpPr>
            <p:nvPr/>
          </p:nvSpPr>
          <p:spPr bwMode="auto">
            <a:xfrm>
              <a:off x="784" y="784"/>
              <a:ext cx="907" cy="90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8641" name="AutoShape 21"/>
            <p:cNvSpPr>
              <a:spLocks noChangeArrowheads="1"/>
            </p:cNvSpPr>
            <p:nvPr/>
          </p:nvSpPr>
          <p:spPr bwMode="auto">
            <a:xfrm>
              <a:off x="784" y="0"/>
              <a:ext cx="907" cy="784"/>
            </a:xfrm>
            <a:prstGeom prst="flowChartExtra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8642" name="AutoShape 22"/>
            <p:cNvSpPr>
              <a:spLocks noChangeArrowheads="1"/>
            </p:cNvSpPr>
            <p:nvPr/>
          </p:nvSpPr>
          <p:spPr bwMode="auto">
            <a:xfrm rot="5400000">
              <a:off x="1612" y="825"/>
              <a:ext cx="907" cy="784"/>
            </a:xfrm>
            <a:prstGeom prst="flowChartExtra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8643" name="AutoShape 23"/>
            <p:cNvSpPr>
              <a:spLocks noChangeArrowheads="1"/>
            </p:cNvSpPr>
            <p:nvPr/>
          </p:nvSpPr>
          <p:spPr bwMode="auto">
            <a:xfrm rot="-5400000">
              <a:off x="-62" y="825"/>
              <a:ext cx="907" cy="784"/>
            </a:xfrm>
            <a:prstGeom prst="flowChartExtra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8644" name="AutoShape 24"/>
            <p:cNvSpPr>
              <a:spLocks noChangeArrowheads="1"/>
            </p:cNvSpPr>
            <p:nvPr/>
          </p:nvSpPr>
          <p:spPr bwMode="auto">
            <a:xfrm rot="10800000">
              <a:off x="784" y="1696"/>
              <a:ext cx="907" cy="784"/>
            </a:xfrm>
            <a:prstGeom prst="flowChartExtra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Group 25"/>
          <p:cNvGrpSpPr/>
          <p:nvPr/>
        </p:nvGrpSpPr>
        <p:grpSpPr bwMode="auto">
          <a:xfrm rot="10800000">
            <a:off x="5472113" y="1427163"/>
            <a:ext cx="1581150" cy="1797050"/>
            <a:chOff x="0" y="-9"/>
            <a:chExt cx="1665" cy="1877"/>
          </a:xfrm>
        </p:grpSpPr>
        <p:sp>
          <p:nvSpPr>
            <p:cNvPr id="68635" name="Rectangle 26"/>
            <p:cNvSpPr>
              <a:spLocks noChangeArrowheads="1"/>
            </p:cNvSpPr>
            <p:nvPr/>
          </p:nvSpPr>
          <p:spPr bwMode="auto">
            <a:xfrm>
              <a:off x="0" y="487"/>
              <a:ext cx="561" cy="898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8636" name="Rectangle 27"/>
            <p:cNvSpPr>
              <a:spLocks noChangeArrowheads="1"/>
            </p:cNvSpPr>
            <p:nvPr/>
          </p:nvSpPr>
          <p:spPr bwMode="auto">
            <a:xfrm>
              <a:off x="561" y="487"/>
              <a:ext cx="562" cy="898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8637" name="Rectangle 28"/>
            <p:cNvSpPr>
              <a:spLocks noChangeArrowheads="1"/>
            </p:cNvSpPr>
            <p:nvPr/>
          </p:nvSpPr>
          <p:spPr bwMode="auto">
            <a:xfrm>
              <a:off x="1104" y="487"/>
              <a:ext cx="561" cy="898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8638" name="AutoShape 29"/>
            <p:cNvSpPr>
              <a:spLocks noChangeArrowheads="1"/>
            </p:cNvSpPr>
            <p:nvPr/>
          </p:nvSpPr>
          <p:spPr bwMode="auto">
            <a:xfrm>
              <a:off x="545" y="-9"/>
              <a:ext cx="562" cy="487"/>
            </a:xfrm>
            <a:prstGeom prst="flowChartExtra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8639" name="AutoShape 30"/>
            <p:cNvSpPr>
              <a:spLocks noChangeArrowheads="1"/>
            </p:cNvSpPr>
            <p:nvPr/>
          </p:nvSpPr>
          <p:spPr bwMode="auto">
            <a:xfrm rot="10800000">
              <a:off x="545" y="1381"/>
              <a:ext cx="562" cy="487"/>
            </a:xfrm>
            <a:prstGeom prst="flowChartExtra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grpSp>
        <p:nvGrpSpPr>
          <p:cNvPr id="26648" name="Group 5"/>
          <p:cNvGrpSpPr/>
          <p:nvPr/>
        </p:nvGrpSpPr>
        <p:grpSpPr bwMode="auto">
          <a:xfrm>
            <a:off x="1809750" y="1843088"/>
            <a:ext cx="2519363" cy="1485900"/>
            <a:chOff x="0" y="0"/>
            <a:chExt cx="2117" cy="1248"/>
          </a:xfrm>
        </p:grpSpPr>
        <p:sp>
          <p:nvSpPr>
            <p:cNvPr id="68629" name="Rectangle 6"/>
            <p:cNvSpPr>
              <a:spLocks noChangeArrowheads="1"/>
            </p:cNvSpPr>
            <p:nvPr/>
          </p:nvSpPr>
          <p:spPr bwMode="auto">
            <a:xfrm>
              <a:off x="0" y="336"/>
              <a:ext cx="340" cy="567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8630" name="Rectangle 7"/>
            <p:cNvSpPr>
              <a:spLocks noChangeArrowheads="1"/>
            </p:cNvSpPr>
            <p:nvPr/>
          </p:nvSpPr>
          <p:spPr bwMode="auto">
            <a:xfrm>
              <a:off x="336" y="336"/>
              <a:ext cx="725" cy="567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8631" name="Rectangle 8"/>
            <p:cNvSpPr>
              <a:spLocks noChangeArrowheads="1"/>
            </p:cNvSpPr>
            <p:nvPr/>
          </p:nvSpPr>
          <p:spPr bwMode="auto">
            <a:xfrm>
              <a:off x="1392" y="336"/>
              <a:ext cx="725" cy="567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8632" name="Rectangle 9"/>
            <p:cNvSpPr>
              <a:spLocks noChangeArrowheads="1"/>
            </p:cNvSpPr>
            <p:nvPr/>
          </p:nvSpPr>
          <p:spPr bwMode="auto">
            <a:xfrm>
              <a:off x="1056" y="336"/>
              <a:ext cx="340" cy="567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8633" name="Rectangle 10"/>
            <p:cNvSpPr>
              <a:spLocks noChangeArrowheads="1"/>
            </p:cNvSpPr>
            <p:nvPr/>
          </p:nvSpPr>
          <p:spPr bwMode="auto">
            <a:xfrm>
              <a:off x="336" y="0"/>
              <a:ext cx="725" cy="34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8634" name="Rectangle 11"/>
            <p:cNvSpPr>
              <a:spLocks noChangeArrowheads="1"/>
            </p:cNvSpPr>
            <p:nvPr/>
          </p:nvSpPr>
          <p:spPr bwMode="auto">
            <a:xfrm>
              <a:off x="1392" y="908"/>
              <a:ext cx="725" cy="34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Group 14"/>
          <p:cNvGrpSpPr/>
          <p:nvPr/>
        </p:nvGrpSpPr>
        <p:grpSpPr bwMode="auto">
          <a:xfrm>
            <a:off x="5295900" y="3367088"/>
            <a:ext cx="1958975" cy="1504950"/>
            <a:chOff x="0" y="0"/>
            <a:chExt cx="2187" cy="1604"/>
          </a:xfrm>
        </p:grpSpPr>
        <p:sp>
          <p:nvSpPr>
            <p:cNvPr id="68624" name="Rectangle 15"/>
            <p:cNvSpPr>
              <a:spLocks noChangeArrowheads="1"/>
            </p:cNvSpPr>
            <p:nvPr/>
          </p:nvSpPr>
          <p:spPr bwMode="auto">
            <a:xfrm>
              <a:off x="453" y="793"/>
              <a:ext cx="793" cy="453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8625" name="Rectangle 16"/>
            <p:cNvSpPr>
              <a:spLocks noChangeArrowheads="1"/>
            </p:cNvSpPr>
            <p:nvPr/>
          </p:nvSpPr>
          <p:spPr bwMode="auto">
            <a:xfrm>
              <a:off x="1238" y="0"/>
              <a:ext cx="453" cy="793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8626" name="Rectangle 17"/>
            <p:cNvSpPr>
              <a:spLocks noChangeArrowheads="1"/>
            </p:cNvSpPr>
            <p:nvPr/>
          </p:nvSpPr>
          <p:spPr bwMode="auto">
            <a:xfrm rot="2640000">
              <a:off x="1356" y="991"/>
              <a:ext cx="831" cy="613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8627" name="AutoShape 18"/>
            <p:cNvSpPr>
              <a:spLocks noChangeArrowheads="1"/>
            </p:cNvSpPr>
            <p:nvPr/>
          </p:nvSpPr>
          <p:spPr bwMode="auto">
            <a:xfrm rot="10800000">
              <a:off x="0" y="793"/>
              <a:ext cx="453" cy="453"/>
            </a:xfrm>
            <a:prstGeom prst="rtTriangl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8628" name="AutoShape 19"/>
            <p:cNvSpPr>
              <a:spLocks noChangeArrowheads="1"/>
            </p:cNvSpPr>
            <p:nvPr/>
          </p:nvSpPr>
          <p:spPr bwMode="auto">
            <a:xfrm rot="5400000">
              <a:off x="1235" y="780"/>
              <a:ext cx="453" cy="453"/>
            </a:xfrm>
            <a:prstGeom prst="rtTriangl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06438" y="2314575"/>
            <a:ext cx="110331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solidFill>
                  <a:srgbClr val="FF0000"/>
                </a:solidFill>
                <a:latin typeface="宋体" pitchFamily="2" charset="-122"/>
              </a:rPr>
              <a:t>长方体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51962" y="2138814"/>
            <a:ext cx="13906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r>
              <a:rPr lang="zh-CN" altLang="en-US" sz="21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三棱柱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71513" y="3857625"/>
            <a:ext cx="134054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r>
              <a:rPr lang="zh-CN" altLang="en-US" sz="21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四棱锥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311603" y="3800475"/>
            <a:ext cx="13906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r>
              <a:rPr lang="zh-CN" altLang="en-US" sz="21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三棱柱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18698" y="882865"/>
            <a:ext cx="1589006" cy="654878"/>
            <a:chOff x="393856" y="652379"/>
            <a:chExt cx="1589006" cy="654878"/>
          </a:xfrm>
        </p:grpSpPr>
        <p:grpSp>
          <p:nvGrpSpPr>
            <p:cNvPr id="37" name="组合 36"/>
            <p:cNvGrpSpPr/>
            <p:nvPr/>
          </p:nvGrpSpPr>
          <p:grpSpPr>
            <a:xfrm>
              <a:off x="835070" y="764930"/>
              <a:ext cx="1147792" cy="438801"/>
              <a:chOff x="835070" y="764930"/>
              <a:chExt cx="1147792" cy="438801"/>
            </a:xfrm>
          </p:grpSpPr>
          <p:sp>
            <p:nvSpPr>
              <p:cNvPr id="44" name="流程图: 库存数据 43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979562" y="772856"/>
                <a:ext cx="10033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说一说</a:t>
                </a:r>
              </a:p>
            </p:txBody>
          </p:sp>
        </p:grpSp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5" t="4593" r="3507" b="2832"/>
            <a:stretch>
              <a:fillRect/>
            </a:stretch>
          </p:blipFill>
          <p:spPr bwMode="auto">
            <a:xfrm>
              <a:off x="393856" y="652379"/>
              <a:ext cx="643128" cy="65487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4"/>
          <p:cNvSpPr>
            <a:spLocks noChangeArrowheads="1"/>
          </p:cNvSpPr>
          <p:nvPr/>
        </p:nvSpPr>
        <p:spPr bwMode="auto">
          <a:xfrm>
            <a:off x="2349351" y="1210303"/>
            <a:ext cx="5303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下列立体图形的平面展开图是什么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  <p:sp>
        <p:nvSpPr>
          <p:cNvPr id="69635" name="AutoShape 5"/>
          <p:cNvSpPr>
            <a:spLocks noChangeArrowheads="1"/>
          </p:cNvSpPr>
          <p:nvPr/>
        </p:nvSpPr>
        <p:spPr bwMode="auto">
          <a:xfrm>
            <a:off x="1251864" y="2286744"/>
            <a:ext cx="1027112" cy="1512888"/>
          </a:xfrm>
          <a:prstGeom prst="can">
            <a:avLst>
              <a:gd name="adj" fmla="val 23751"/>
            </a:avLst>
          </a:prstGeom>
          <a:solidFill>
            <a:srgbClr val="FFCC00"/>
          </a:solidFill>
          <a:ln w="9525">
            <a:solidFill>
              <a:srgbClr val="339966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>
              <a:solidFill>
                <a:prstClr val="black"/>
              </a:solidFill>
            </a:endParaRPr>
          </a:p>
        </p:txBody>
      </p:sp>
      <p:grpSp>
        <p:nvGrpSpPr>
          <p:cNvPr id="16" name="Group 9"/>
          <p:cNvGrpSpPr/>
          <p:nvPr/>
        </p:nvGrpSpPr>
        <p:grpSpPr bwMode="auto">
          <a:xfrm>
            <a:off x="3142576" y="2516932"/>
            <a:ext cx="1457325" cy="863600"/>
            <a:chOff x="1837" y="2069"/>
            <a:chExt cx="1224" cy="725"/>
          </a:xfrm>
        </p:grpSpPr>
        <p:sp>
          <p:nvSpPr>
            <p:cNvPr id="69643" name="AutoShape 10"/>
            <p:cNvSpPr>
              <a:spLocks noChangeArrowheads="1"/>
            </p:cNvSpPr>
            <p:nvPr/>
          </p:nvSpPr>
          <p:spPr bwMode="auto">
            <a:xfrm>
              <a:off x="1837" y="2069"/>
              <a:ext cx="1224" cy="725"/>
            </a:xfrm>
            <a:prstGeom prst="rightArrow">
              <a:avLst>
                <a:gd name="adj1" fmla="val 55324"/>
                <a:gd name="adj2" fmla="val 4216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9644" name="Text Box 11"/>
            <p:cNvSpPr txBox="1">
              <a:spLocks noChangeArrowheads="1"/>
            </p:cNvSpPr>
            <p:nvPr/>
          </p:nvSpPr>
          <p:spPr bwMode="auto">
            <a:xfrm>
              <a:off x="2063" y="2280"/>
              <a:ext cx="714" cy="3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1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展开</a:t>
              </a:r>
            </a:p>
          </p:txBody>
        </p:sp>
      </p:grpSp>
      <p:grpSp>
        <p:nvGrpSpPr>
          <p:cNvPr id="20" name="Group 5"/>
          <p:cNvGrpSpPr/>
          <p:nvPr/>
        </p:nvGrpSpPr>
        <p:grpSpPr bwMode="auto">
          <a:xfrm>
            <a:off x="5202591" y="1588825"/>
            <a:ext cx="2947987" cy="2970214"/>
            <a:chOff x="1822" y="1306"/>
            <a:chExt cx="2540" cy="2513"/>
          </a:xfrm>
        </p:grpSpPr>
        <p:sp>
          <p:nvSpPr>
            <p:cNvPr id="69640" name="Rectangle 6"/>
            <p:cNvSpPr>
              <a:spLocks noChangeArrowheads="1"/>
            </p:cNvSpPr>
            <p:nvPr/>
          </p:nvSpPr>
          <p:spPr bwMode="auto">
            <a:xfrm rot="-5400000">
              <a:off x="2586" y="1308"/>
              <a:ext cx="1011" cy="254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9641" name="Oval 7"/>
            <p:cNvSpPr>
              <a:spLocks noChangeArrowheads="1"/>
            </p:cNvSpPr>
            <p:nvPr/>
          </p:nvSpPr>
          <p:spPr bwMode="auto">
            <a:xfrm rot="-5400000">
              <a:off x="2745" y="3066"/>
              <a:ext cx="736" cy="769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9642" name="Oval 8"/>
            <p:cNvSpPr>
              <a:spLocks noChangeArrowheads="1"/>
            </p:cNvSpPr>
            <p:nvPr/>
          </p:nvSpPr>
          <p:spPr bwMode="auto">
            <a:xfrm rot="16200000">
              <a:off x="2717" y="1293"/>
              <a:ext cx="764" cy="790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7878" y="930183"/>
            <a:ext cx="1691473" cy="944308"/>
            <a:chOff x="291389" y="451929"/>
            <a:chExt cx="1691473" cy="944308"/>
          </a:xfrm>
        </p:grpSpPr>
        <p:grpSp>
          <p:nvGrpSpPr>
            <p:cNvPr id="22" name="组合 21"/>
            <p:cNvGrpSpPr/>
            <p:nvPr/>
          </p:nvGrpSpPr>
          <p:grpSpPr>
            <a:xfrm>
              <a:off x="291389" y="451929"/>
              <a:ext cx="1631390" cy="944308"/>
              <a:chOff x="291389" y="451929"/>
              <a:chExt cx="1631390" cy="944308"/>
            </a:xfrm>
          </p:grpSpPr>
          <p:pic>
            <p:nvPicPr>
              <p:cNvPr id="24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1389" y="451929"/>
                <a:ext cx="807231" cy="944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" name="流程图: 库存数据 24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9966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979562" y="772856"/>
              <a:ext cx="1003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画一画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6" name="Group 4"/>
          <p:cNvGrpSpPr/>
          <p:nvPr/>
        </p:nvGrpSpPr>
        <p:grpSpPr bwMode="auto">
          <a:xfrm>
            <a:off x="5106988" y="1398588"/>
            <a:ext cx="2397125" cy="2298700"/>
            <a:chOff x="4150" y="1225"/>
            <a:chExt cx="1021" cy="979"/>
          </a:xfrm>
        </p:grpSpPr>
        <p:grpSp>
          <p:nvGrpSpPr>
            <p:cNvPr id="70669" name="Group 5"/>
            <p:cNvGrpSpPr/>
            <p:nvPr/>
          </p:nvGrpSpPr>
          <p:grpSpPr bwMode="auto">
            <a:xfrm>
              <a:off x="4150" y="1370"/>
              <a:ext cx="834" cy="834"/>
              <a:chOff x="1701" y="2795"/>
              <a:chExt cx="1360" cy="1361"/>
            </a:xfrm>
          </p:grpSpPr>
          <p:sp>
            <p:nvSpPr>
              <p:cNvPr id="70671" name="AutoShape 6"/>
              <p:cNvSpPr>
                <a:spLocks noChangeArrowheads="1"/>
              </p:cNvSpPr>
              <p:nvPr/>
            </p:nvSpPr>
            <p:spPr bwMode="auto">
              <a:xfrm>
                <a:off x="1701" y="2795"/>
                <a:ext cx="1360" cy="1360"/>
              </a:xfrm>
              <a:prstGeom prst="rtTriangl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70672" name="Arc 7"/>
              <p:cNvSpPr>
                <a:spLocks noChangeArrowheads="1"/>
              </p:cNvSpPr>
              <p:nvPr/>
            </p:nvSpPr>
            <p:spPr bwMode="auto">
              <a:xfrm>
                <a:off x="1701" y="2796"/>
                <a:ext cx="1360" cy="1359"/>
              </a:xfrm>
              <a:custGeom>
                <a:avLst/>
                <a:gdLst>
                  <a:gd name="T0" fmla="*/ 0 w 21600"/>
                  <a:gd name="T1" fmla="*/ 0 h 22323"/>
                  <a:gd name="T2" fmla="*/ 86 w 21600"/>
                  <a:gd name="T3" fmla="*/ 80 h 22323"/>
                  <a:gd name="T4" fmla="*/ 86 w 21600"/>
                  <a:gd name="T5" fmla="*/ 83 h 22323"/>
                  <a:gd name="T6" fmla="*/ 0 w 21600"/>
                  <a:gd name="T7" fmla="*/ 0 h 22323"/>
                  <a:gd name="T8" fmla="*/ 86 w 21600"/>
                  <a:gd name="T9" fmla="*/ 80 h 22323"/>
                  <a:gd name="T10" fmla="*/ 86 w 21600"/>
                  <a:gd name="T11" fmla="*/ 83 h 22323"/>
                  <a:gd name="T12" fmla="*/ 0 w 21600"/>
                  <a:gd name="T13" fmla="*/ 80 h 223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600" h="22323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1841"/>
                      <a:pt x="21595" y="22082"/>
                      <a:pt x="21587" y="22322"/>
                    </a:cubicBezTo>
                  </a:path>
                  <a:path w="21600" h="22323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1841"/>
                      <a:pt x="21595" y="22082"/>
                      <a:pt x="21587" y="22322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673" name="Line 8"/>
              <p:cNvSpPr>
                <a:spLocks noChangeShapeType="1"/>
              </p:cNvSpPr>
              <p:nvPr/>
            </p:nvSpPr>
            <p:spPr bwMode="auto">
              <a:xfrm>
                <a:off x="1701" y="2795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674" name="Line 9"/>
              <p:cNvSpPr>
                <a:spLocks noChangeShapeType="1"/>
              </p:cNvSpPr>
              <p:nvPr/>
            </p:nvSpPr>
            <p:spPr bwMode="auto">
              <a:xfrm>
                <a:off x="1701" y="4156"/>
                <a:ext cx="13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0670" name="Oval 10"/>
            <p:cNvSpPr>
              <a:spLocks noChangeArrowheads="1"/>
            </p:cNvSpPr>
            <p:nvPr/>
          </p:nvSpPr>
          <p:spPr bwMode="auto">
            <a:xfrm>
              <a:off x="4685" y="1225"/>
              <a:ext cx="486" cy="46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grpSp>
        <p:nvGrpSpPr>
          <p:cNvPr id="33800" name="Group 14"/>
          <p:cNvGrpSpPr/>
          <p:nvPr/>
        </p:nvGrpSpPr>
        <p:grpSpPr bwMode="auto">
          <a:xfrm>
            <a:off x="3127375" y="2239963"/>
            <a:ext cx="1457325" cy="862012"/>
            <a:chOff x="1837" y="2069"/>
            <a:chExt cx="1224" cy="725"/>
          </a:xfrm>
        </p:grpSpPr>
        <p:sp>
          <p:nvSpPr>
            <p:cNvPr id="70667" name="AutoShape 15"/>
            <p:cNvSpPr>
              <a:spLocks noChangeArrowheads="1"/>
            </p:cNvSpPr>
            <p:nvPr/>
          </p:nvSpPr>
          <p:spPr bwMode="auto">
            <a:xfrm>
              <a:off x="1837" y="2069"/>
              <a:ext cx="1224" cy="725"/>
            </a:xfrm>
            <a:prstGeom prst="rightArrow">
              <a:avLst>
                <a:gd name="adj1" fmla="val 55324"/>
                <a:gd name="adj2" fmla="val 4216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0668" name="Text Box 16"/>
            <p:cNvSpPr txBox="1">
              <a:spLocks noChangeArrowheads="1"/>
            </p:cNvSpPr>
            <p:nvPr/>
          </p:nvSpPr>
          <p:spPr bwMode="auto">
            <a:xfrm>
              <a:off x="2018" y="2272"/>
              <a:ext cx="666" cy="3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1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展开</a:t>
              </a:r>
            </a:p>
          </p:txBody>
        </p:sp>
      </p:grpSp>
      <p:grpSp>
        <p:nvGrpSpPr>
          <p:cNvPr id="70660" name="Group 7"/>
          <p:cNvGrpSpPr/>
          <p:nvPr/>
        </p:nvGrpSpPr>
        <p:grpSpPr bwMode="auto">
          <a:xfrm>
            <a:off x="1373188" y="1489075"/>
            <a:ext cx="1395412" cy="1946275"/>
            <a:chOff x="839" y="1933"/>
            <a:chExt cx="907" cy="953"/>
          </a:xfrm>
        </p:grpSpPr>
        <p:sp>
          <p:nvSpPr>
            <p:cNvPr id="70665" name="AutoShape 8"/>
            <p:cNvSpPr>
              <a:spLocks noChangeArrowheads="1"/>
            </p:cNvSpPr>
            <p:nvPr/>
          </p:nvSpPr>
          <p:spPr bwMode="auto">
            <a:xfrm>
              <a:off x="839" y="1933"/>
              <a:ext cx="907" cy="81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bg2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70666" name="Oval 9"/>
            <p:cNvSpPr>
              <a:spLocks noChangeArrowheads="1"/>
            </p:cNvSpPr>
            <p:nvPr/>
          </p:nvSpPr>
          <p:spPr bwMode="auto">
            <a:xfrm>
              <a:off x="839" y="2615"/>
              <a:ext cx="907" cy="27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bg2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3"/>
          <p:cNvSpPr>
            <a:spLocks noGrp="1" noChangeArrowheads="1"/>
          </p:cNvSpPr>
          <p:nvPr/>
        </p:nvSpPr>
        <p:spPr bwMode="auto">
          <a:xfrm>
            <a:off x="899592" y="987574"/>
            <a:ext cx="7657443" cy="14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8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1. 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右图是一块带有圆形空洞和方形空洞的小木板，则下列物体中既可以堵住圆形空洞，又可以堵住方形空洞的是（   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）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11626" name="Text Box 10"/>
          <p:cNvSpPr txBox="1">
            <a:spLocks noChangeArrowheads="1"/>
          </p:cNvSpPr>
          <p:nvPr/>
        </p:nvSpPr>
        <p:spPr bwMode="auto">
          <a:xfrm>
            <a:off x="1629733" y="1992317"/>
            <a:ext cx="471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B</a:t>
            </a:r>
          </a:p>
        </p:txBody>
      </p:sp>
      <p:pic>
        <p:nvPicPr>
          <p:cNvPr id="73732" name="Picture 5" descr="I:\王文清教案2\第四章 几何图形初步 教学设计\第四章教学设计\K09.EPS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464" y="1966463"/>
            <a:ext cx="2052637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Picture 4" descr="I:\王文清教案2\第四章 几何图形初步 教学设计\第四章教学设计\K10.EPS"/>
          <p:cNvPicPr>
            <a:picLocks noChangeAspect="1" noChangeArrowheads="1"/>
          </p:cNvPicPr>
          <p:nvPr/>
        </p:nvPicPr>
        <p:blipFill rotWithShape="1"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63"/>
          <a:stretch>
            <a:fillRect/>
          </a:stretch>
        </p:blipFill>
        <p:spPr bwMode="auto">
          <a:xfrm>
            <a:off x="1534263" y="3206300"/>
            <a:ext cx="6388100" cy="1265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303458" y="4361699"/>
            <a:ext cx="484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D.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57468" y="4361700"/>
            <a:ext cx="484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C.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786898" y="4388028"/>
            <a:ext cx="4667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98694" y="4388029"/>
            <a:ext cx="484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6" grpId="0"/>
      <p:bldP spid="11162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3"/>
          <p:cNvSpPr>
            <a:spLocks noGrp="1" noChangeArrowheads="1"/>
          </p:cNvSpPr>
          <p:nvPr/>
        </p:nvSpPr>
        <p:spPr bwMode="auto">
          <a:xfrm>
            <a:off x="750098" y="861587"/>
            <a:ext cx="8067106" cy="1662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8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2. 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下图是由一些相同的小正方体构成的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几何体从前面、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左面、上面看得到的三个平面图形，这些相同的小正方体的个数是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(        )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74756" name="Rectangle 5"/>
          <p:cNvSpPr>
            <a:spLocks noChangeArrowheads="1"/>
          </p:cNvSpPr>
          <p:nvPr/>
        </p:nvSpPr>
        <p:spPr bwMode="auto">
          <a:xfrm>
            <a:off x="802723" y="2580839"/>
            <a:ext cx="43703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个                         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5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个  	</a:t>
            </a:r>
          </a:p>
          <a:p>
            <a:pPr eaLnBrk="1" hangingPunct="1"/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6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个                         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7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个</a:t>
            </a:r>
          </a:p>
        </p:txBody>
      </p:sp>
      <p:sp>
        <p:nvSpPr>
          <p:cNvPr id="112646" name="Text Box 6"/>
          <p:cNvSpPr txBox="1">
            <a:spLocks noChangeArrowheads="1"/>
          </p:cNvSpPr>
          <p:nvPr/>
        </p:nvSpPr>
        <p:spPr bwMode="auto">
          <a:xfrm>
            <a:off x="1983301" y="1911885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588" y="2032506"/>
            <a:ext cx="3335337" cy="282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4"/>
          <p:cNvSpPr>
            <a:spLocks noGrp="1" noRot="1" noChangeArrowheads="1"/>
          </p:cNvSpPr>
          <p:nvPr/>
        </p:nvSpPr>
        <p:spPr bwMode="auto">
          <a:xfrm>
            <a:off x="632619" y="1116409"/>
            <a:ext cx="8047038" cy="1746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3.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由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5个棱长为1的小正方体组成的几何体如图放置，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一面着地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，两面靠墙．如果要将露出来的部分涂色，则涂色部分的面积为（　　）</a:t>
            </a:r>
          </a:p>
        </p:txBody>
      </p:sp>
      <p:sp>
        <p:nvSpPr>
          <p:cNvPr id="27668" name="Text Box 20"/>
          <p:cNvSpPr txBox="1">
            <a:spLocks noChangeArrowheads="1"/>
          </p:cNvSpPr>
          <p:nvPr/>
        </p:nvSpPr>
        <p:spPr bwMode="auto">
          <a:xfrm>
            <a:off x="2357347" y="2269480"/>
            <a:ext cx="701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</a:p>
        </p:txBody>
      </p:sp>
      <p:pic>
        <p:nvPicPr>
          <p:cNvPr id="75780" name="图片 -2147482606"/>
          <p:cNvPicPr>
            <a:picLocks noRot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9649" y="2652819"/>
            <a:ext cx="2178414" cy="147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3" name="TextBox 3"/>
          <p:cNvSpPr txBox="1">
            <a:spLocks noChangeArrowheads="1"/>
          </p:cNvSpPr>
          <p:nvPr/>
        </p:nvSpPr>
        <p:spPr bwMode="auto">
          <a:xfrm>
            <a:off x="1014412" y="2926705"/>
            <a:ext cx="5527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A．9	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   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B．11	C．14	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    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D．18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8" grpId="0" build="allAtOnce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5"/>
          <p:cNvSpPr>
            <a:spLocks noChangeArrowheads="1"/>
          </p:cNvSpPr>
          <p:nvPr/>
        </p:nvSpPr>
        <p:spPr bwMode="auto">
          <a:xfrm>
            <a:off x="812245" y="1209405"/>
            <a:ext cx="785336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4.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图是一个立方体纸盒的展开图，使展开图沿虚线折叠成正方体后相对面上的两个数互为相反数，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求：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=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 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；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=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  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；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c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=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     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</a:p>
        </p:txBody>
      </p:sp>
      <p:sp>
        <p:nvSpPr>
          <p:cNvPr id="44070" name="Text Box 38"/>
          <p:cNvSpPr txBox="1">
            <a:spLocks noChangeArrowheads="1"/>
          </p:cNvSpPr>
          <p:nvPr/>
        </p:nvSpPr>
        <p:spPr bwMode="auto">
          <a:xfrm>
            <a:off x="1924327" y="2299370"/>
            <a:ext cx="7477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44071" name="Text Box 39"/>
          <p:cNvSpPr txBox="1">
            <a:spLocks noChangeArrowheads="1"/>
          </p:cNvSpPr>
          <p:nvPr/>
        </p:nvSpPr>
        <p:spPr bwMode="auto">
          <a:xfrm>
            <a:off x="3314977" y="2304133"/>
            <a:ext cx="7683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44072" name="Text Box 40"/>
          <p:cNvSpPr txBox="1">
            <a:spLocks noChangeArrowheads="1"/>
          </p:cNvSpPr>
          <p:nvPr/>
        </p:nvSpPr>
        <p:spPr bwMode="auto">
          <a:xfrm>
            <a:off x="4680227" y="2253333"/>
            <a:ext cx="5397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grpSp>
        <p:nvGrpSpPr>
          <p:cNvPr id="76806" name="Group 7"/>
          <p:cNvGrpSpPr/>
          <p:nvPr/>
        </p:nvGrpSpPr>
        <p:grpSpPr bwMode="auto">
          <a:xfrm>
            <a:off x="5371862" y="2657927"/>
            <a:ext cx="2701925" cy="1887537"/>
            <a:chOff x="704" y="2314"/>
            <a:chExt cx="1541" cy="1161"/>
          </a:xfrm>
        </p:grpSpPr>
        <p:grpSp>
          <p:nvGrpSpPr>
            <p:cNvPr id="76819" name="Group 8"/>
            <p:cNvGrpSpPr/>
            <p:nvPr/>
          </p:nvGrpSpPr>
          <p:grpSpPr bwMode="auto">
            <a:xfrm>
              <a:off x="704" y="2314"/>
              <a:ext cx="1533" cy="1161"/>
              <a:chOff x="1980" y="13296"/>
              <a:chExt cx="1440" cy="936"/>
            </a:xfrm>
          </p:grpSpPr>
          <p:grpSp>
            <p:nvGrpSpPr>
              <p:cNvPr id="76826" name="Group 9"/>
              <p:cNvGrpSpPr/>
              <p:nvPr/>
            </p:nvGrpSpPr>
            <p:grpSpPr bwMode="auto">
              <a:xfrm>
                <a:off x="1980" y="13296"/>
                <a:ext cx="1440" cy="936"/>
                <a:chOff x="1980" y="13296"/>
                <a:chExt cx="1440" cy="936"/>
              </a:xfrm>
            </p:grpSpPr>
            <p:grpSp>
              <p:nvGrpSpPr>
                <p:cNvPr id="76829" name="Group 10"/>
                <p:cNvGrpSpPr/>
                <p:nvPr/>
              </p:nvGrpSpPr>
              <p:grpSpPr bwMode="auto">
                <a:xfrm>
                  <a:off x="1980" y="13296"/>
                  <a:ext cx="1440" cy="936"/>
                  <a:chOff x="1980" y="13296"/>
                  <a:chExt cx="1440" cy="936"/>
                </a:xfrm>
              </p:grpSpPr>
              <p:sp>
                <p:nvSpPr>
                  <p:cNvPr id="76832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2700" y="13296"/>
                    <a:ext cx="360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grpSp>
                <p:nvGrpSpPr>
                  <p:cNvPr id="76833" name="Group 12"/>
                  <p:cNvGrpSpPr/>
                  <p:nvPr/>
                </p:nvGrpSpPr>
                <p:grpSpPr bwMode="auto">
                  <a:xfrm>
                    <a:off x="1980" y="13296"/>
                    <a:ext cx="1440" cy="936"/>
                    <a:chOff x="1980" y="13296"/>
                    <a:chExt cx="1440" cy="936"/>
                  </a:xfrm>
                </p:grpSpPr>
                <p:sp>
                  <p:nvSpPr>
                    <p:cNvPr id="76834" name="Rectangle 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80" y="13608"/>
                      <a:ext cx="1440" cy="312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76835" name="Line 1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700" y="13296"/>
                      <a:ext cx="0" cy="312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grpSp>
                  <p:nvGrpSpPr>
                    <p:cNvPr id="76836" name="Group 15"/>
                    <p:cNvGrpSpPr/>
                    <p:nvPr/>
                  </p:nvGrpSpPr>
                  <p:grpSpPr bwMode="auto">
                    <a:xfrm>
                      <a:off x="1980" y="13296"/>
                      <a:ext cx="1440" cy="936"/>
                      <a:chOff x="1980" y="13296"/>
                      <a:chExt cx="1440" cy="936"/>
                    </a:xfrm>
                  </p:grpSpPr>
                  <p:sp>
                    <p:nvSpPr>
                      <p:cNvPr id="76837" name="Rectangle 1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700" y="13296"/>
                        <a:ext cx="360" cy="31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2857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00" b="1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endParaRPr>
                      </a:p>
                    </p:txBody>
                  </p:sp>
                  <p:sp>
                    <p:nvSpPr>
                      <p:cNvPr id="76838" name="Rectangle 1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700" y="13920"/>
                        <a:ext cx="360" cy="31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2857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00" b="1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endParaRPr>
                      </a:p>
                    </p:txBody>
                  </p:sp>
                  <p:sp>
                    <p:nvSpPr>
                      <p:cNvPr id="76839" name="Line 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060" y="13608"/>
                        <a:ext cx="0" cy="312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endParaRPr>
                      </a:p>
                    </p:txBody>
                  </p:sp>
                  <p:sp>
                    <p:nvSpPr>
                      <p:cNvPr id="76840" name="Line 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340" y="13608"/>
                        <a:ext cx="0" cy="312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endParaRPr>
                      </a:p>
                    </p:txBody>
                  </p:sp>
                  <p:sp>
                    <p:nvSpPr>
                      <p:cNvPr id="76841" name="Line 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980" y="13608"/>
                        <a:ext cx="720" cy="0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endParaRPr>
                      </a:p>
                    </p:txBody>
                  </p:sp>
                  <p:sp>
                    <p:nvSpPr>
                      <p:cNvPr id="76842" name="Line 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980" y="13608"/>
                        <a:ext cx="0" cy="312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endParaRPr>
                      </a:p>
                    </p:txBody>
                  </p:sp>
                  <p:sp>
                    <p:nvSpPr>
                      <p:cNvPr id="76843" name="Line 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980" y="13920"/>
                        <a:ext cx="720" cy="0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endParaRPr>
                      </a:p>
                    </p:txBody>
                  </p:sp>
                  <p:sp>
                    <p:nvSpPr>
                      <p:cNvPr id="76844" name="Line 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060" y="13608"/>
                        <a:ext cx="360" cy="0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endParaRPr>
                      </a:p>
                    </p:txBody>
                  </p:sp>
                  <p:sp>
                    <p:nvSpPr>
                      <p:cNvPr id="76845" name="Line 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420" y="13608"/>
                        <a:ext cx="0" cy="312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endParaRPr>
                      </a:p>
                    </p:txBody>
                  </p:sp>
                  <p:sp>
                    <p:nvSpPr>
                      <p:cNvPr id="76846" name="Line 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060" y="13920"/>
                        <a:ext cx="360" cy="0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endParaRPr>
                      </a:p>
                    </p:txBody>
                  </p:sp>
                  <p:sp>
                    <p:nvSpPr>
                      <p:cNvPr id="76847" name="Line 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700" y="14232"/>
                        <a:ext cx="360" cy="0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endParaRPr>
                      </a:p>
                    </p:txBody>
                  </p:sp>
                </p:grpSp>
              </p:grpSp>
            </p:grpSp>
            <p:sp>
              <p:nvSpPr>
                <p:cNvPr id="76830" name="Line 27"/>
                <p:cNvSpPr>
                  <a:spLocks noChangeShapeType="1"/>
                </p:cNvSpPr>
                <p:nvPr/>
              </p:nvSpPr>
              <p:spPr bwMode="auto">
                <a:xfrm>
                  <a:off x="2700" y="13608"/>
                  <a:ext cx="0" cy="3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76831" name="Line 28"/>
                <p:cNvSpPr>
                  <a:spLocks noChangeShapeType="1"/>
                </p:cNvSpPr>
                <p:nvPr/>
              </p:nvSpPr>
              <p:spPr bwMode="auto">
                <a:xfrm>
                  <a:off x="3060" y="13296"/>
                  <a:ext cx="0" cy="3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76827" name="Line 29"/>
              <p:cNvSpPr>
                <a:spLocks noChangeShapeType="1"/>
              </p:cNvSpPr>
              <p:nvPr/>
            </p:nvSpPr>
            <p:spPr bwMode="auto">
              <a:xfrm>
                <a:off x="3060" y="13920"/>
                <a:ext cx="0" cy="3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6828" name="Line 30"/>
              <p:cNvSpPr>
                <a:spLocks noChangeShapeType="1"/>
              </p:cNvSpPr>
              <p:nvPr/>
            </p:nvSpPr>
            <p:spPr bwMode="auto">
              <a:xfrm>
                <a:off x="2700" y="13920"/>
                <a:ext cx="0" cy="3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6820" name="Text Box 31"/>
            <p:cNvSpPr txBox="1">
              <a:spLocks noChangeArrowheads="1"/>
            </p:cNvSpPr>
            <p:nvPr/>
          </p:nvSpPr>
          <p:spPr bwMode="auto">
            <a:xfrm>
              <a:off x="825" y="2725"/>
              <a:ext cx="280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700" b="1" i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76821" name="Text Box 32"/>
            <p:cNvSpPr txBox="1">
              <a:spLocks noChangeArrowheads="1"/>
            </p:cNvSpPr>
            <p:nvPr/>
          </p:nvSpPr>
          <p:spPr bwMode="auto">
            <a:xfrm>
              <a:off x="1186" y="2746"/>
              <a:ext cx="280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7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</a:p>
          </p:txBody>
        </p:sp>
        <p:sp>
          <p:nvSpPr>
            <p:cNvPr id="76822" name="Text Box 33"/>
            <p:cNvSpPr txBox="1">
              <a:spLocks noChangeArrowheads="1"/>
            </p:cNvSpPr>
            <p:nvPr/>
          </p:nvSpPr>
          <p:spPr bwMode="auto">
            <a:xfrm>
              <a:off x="1517" y="2746"/>
              <a:ext cx="401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7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-1</a:t>
              </a:r>
            </a:p>
          </p:txBody>
        </p:sp>
        <p:sp>
          <p:nvSpPr>
            <p:cNvPr id="76823" name="Text Box 34"/>
            <p:cNvSpPr txBox="1">
              <a:spLocks noChangeArrowheads="1"/>
            </p:cNvSpPr>
            <p:nvPr/>
          </p:nvSpPr>
          <p:spPr bwMode="auto">
            <a:xfrm>
              <a:off x="1965" y="2746"/>
              <a:ext cx="280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700" b="1" i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sp>
          <p:nvSpPr>
            <p:cNvPr id="76824" name="Text Box 35"/>
            <p:cNvSpPr txBox="1">
              <a:spLocks noChangeArrowheads="1"/>
            </p:cNvSpPr>
            <p:nvPr/>
          </p:nvSpPr>
          <p:spPr bwMode="auto">
            <a:xfrm>
              <a:off x="1569" y="3105"/>
              <a:ext cx="281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700" b="1" i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</a:p>
          </p:txBody>
        </p:sp>
        <p:sp>
          <p:nvSpPr>
            <p:cNvPr id="76825" name="Text Box 36"/>
            <p:cNvSpPr txBox="1">
              <a:spLocks noChangeArrowheads="1"/>
            </p:cNvSpPr>
            <p:nvPr/>
          </p:nvSpPr>
          <p:spPr bwMode="auto">
            <a:xfrm>
              <a:off x="1588" y="2333"/>
              <a:ext cx="401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7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70" grpId="0"/>
      <p:bldP spid="44071" grpId="0"/>
      <p:bldP spid="440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0130000037484612440191340468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9"/>
          <a:stretch>
            <a:fillRect/>
          </a:stretch>
        </p:blipFill>
        <p:spPr bwMode="auto">
          <a:xfrm>
            <a:off x="1547664" y="2535834"/>
            <a:ext cx="2700972" cy="2050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3" name="Picture 3" descr="0482f4424d984e5f9213c6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507489"/>
            <a:ext cx="2737940" cy="2154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3310289" y="873840"/>
            <a:ext cx="324176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 西 林 壁 </a:t>
            </a:r>
          </a:p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2123728" y="1704837"/>
            <a:ext cx="64724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横看成岭侧成峰，远近高低各不同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</a:p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不识庐山真面目，只缘身在此山中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图片 2561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9" r="62175"/>
          <a:stretch>
            <a:fillRect/>
          </a:stretch>
        </p:blipFill>
        <p:spPr bwMode="auto">
          <a:xfrm>
            <a:off x="1276439" y="1730375"/>
            <a:ext cx="242093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9" name="文本框 25608"/>
          <p:cNvSpPr txBox="1">
            <a:spLocks noChangeArrowheads="1"/>
          </p:cNvSpPr>
          <p:nvPr/>
        </p:nvSpPr>
        <p:spPr bwMode="auto">
          <a:xfrm>
            <a:off x="4195906" y="2327572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从前面看   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8" name="上箭头 25609"/>
          <p:cNvSpPr>
            <a:spLocks noChangeArrowheads="1"/>
          </p:cNvSpPr>
          <p:nvPr/>
        </p:nvSpPr>
        <p:spPr bwMode="auto">
          <a:xfrm rot="2700000">
            <a:off x="2028913" y="3562350"/>
            <a:ext cx="303213" cy="649288"/>
          </a:xfrm>
          <a:prstGeom prst="upArrow">
            <a:avLst>
              <a:gd name="adj1" fmla="val 50000"/>
              <a:gd name="adj2" fmla="val 82413"/>
            </a:avLst>
          </a:prstGeom>
          <a:solidFill>
            <a:srgbClr val="FF5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prstClr val="black"/>
              </a:solidFill>
              <a:latin typeface="Times New Roman" panose="02020603050405020304" charset="0"/>
              <a:ea typeface="微软雅黑" panose="020B0503020204020204" pitchFamily="34" charset="-122"/>
            </a:endParaRPr>
          </a:p>
        </p:txBody>
      </p:sp>
      <p:sp>
        <p:nvSpPr>
          <p:cNvPr id="25613" name="文本框 25612"/>
          <p:cNvSpPr txBox="1">
            <a:spLocks noChangeArrowheads="1"/>
          </p:cNvSpPr>
          <p:nvPr/>
        </p:nvSpPr>
        <p:spPr bwMode="auto">
          <a:xfrm>
            <a:off x="5029734" y="4223754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2400">
                <a:solidFill>
                  <a:srgbClr val="0000FF"/>
                </a:solidFill>
                <a:ea typeface="微软雅黑" panose="020B0503020204020204" pitchFamily="34" charset="-122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从上面看</a:t>
            </a:r>
          </a:p>
        </p:txBody>
      </p:sp>
      <p:sp>
        <p:nvSpPr>
          <p:cNvPr id="16390" name="上箭头 4"/>
          <p:cNvSpPr>
            <a:spLocks noChangeArrowheads="1"/>
          </p:cNvSpPr>
          <p:nvPr/>
        </p:nvSpPr>
        <p:spPr bwMode="auto">
          <a:xfrm flipV="1">
            <a:off x="2335301" y="1627187"/>
            <a:ext cx="303213" cy="649288"/>
          </a:xfrm>
          <a:prstGeom prst="upArrow">
            <a:avLst>
              <a:gd name="adj1" fmla="val 50000"/>
              <a:gd name="adj2" fmla="val 82413"/>
            </a:avLst>
          </a:prstGeom>
          <a:solidFill>
            <a:srgbClr val="FF5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prstClr val="black"/>
              </a:solidFill>
              <a:latin typeface="Times New Roman" panose="02020603050405020304" charset="0"/>
              <a:ea typeface="微软雅黑" panose="020B0503020204020204" pitchFamily="34" charset="-122"/>
            </a:endParaRPr>
          </a:p>
        </p:txBody>
      </p:sp>
      <p:sp>
        <p:nvSpPr>
          <p:cNvPr id="16391" name="上箭头 5"/>
          <p:cNvSpPr>
            <a:spLocks noChangeArrowheads="1"/>
          </p:cNvSpPr>
          <p:nvPr/>
        </p:nvSpPr>
        <p:spPr bwMode="auto">
          <a:xfrm rot="-5400000" flipH="1" flipV="1">
            <a:off x="800982" y="2616994"/>
            <a:ext cx="303213" cy="647700"/>
          </a:xfrm>
          <a:prstGeom prst="upArrow">
            <a:avLst>
              <a:gd name="adj1" fmla="val 50000"/>
              <a:gd name="adj2" fmla="val 82211"/>
            </a:avLst>
          </a:prstGeom>
          <a:solidFill>
            <a:srgbClr val="FF5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prstClr val="black"/>
              </a:solidFill>
              <a:latin typeface="Times New Roman" panose="02020603050405020304" charset="0"/>
              <a:ea typeface="微软雅黑" panose="020B0503020204020204" pitchFamily="34" charset="-122"/>
            </a:endParaRPr>
          </a:p>
        </p:txBody>
      </p:sp>
      <p:pic>
        <p:nvPicPr>
          <p:cNvPr id="2" name="图片 256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15" t="58978" r="19312"/>
          <a:stretch>
            <a:fillRect/>
          </a:stretch>
        </p:blipFill>
        <p:spPr bwMode="auto">
          <a:xfrm>
            <a:off x="4484722" y="3148008"/>
            <a:ext cx="2201862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561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15" r="18573" b="52933"/>
          <a:stretch>
            <a:fillRect/>
          </a:stretch>
        </p:blipFill>
        <p:spPr bwMode="auto">
          <a:xfrm>
            <a:off x="4467314" y="928687"/>
            <a:ext cx="2247900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2561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5" b="52933"/>
          <a:stretch>
            <a:fillRect/>
          </a:stretch>
        </p:blipFill>
        <p:spPr bwMode="auto">
          <a:xfrm>
            <a:off x="7185114" y="2006600"/>
            <a:ext cx="1011237" cy="134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6" name="TextBox 5"/>
          <p:cNvSpPr txBox="1">
            <a:spLocks noChangeArrowheads="1"/>
          </p:cNvSpPr>
          <p:nvPr/>
        </p:nvSpPr>
        <p:spPr bwMode="auto">
          <a:xfrm>
            <a:off x="8223046" y="1908901"/>
            <a:ext cx="44320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2400">
                <a:solidFill>
                  <a:srgbClr val="0000FF"/>
                </a:solidFill>
                <a:ea typeface="微软雅黑" panose="020B0503020204020204" pitchFamily="34" charset="-122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从左面看</a:t>
            </a:r>
          </a:p>
          <a:p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9" grpId="0"/>
      <p:bldP spid="16388" grpId="0" bldLvl="0" animBg="1"/>
      <p:bldP spid="25613" grpId="0"/>
      <p:bldP spid="16390" grpId="0" bldLvl="0" animBg="1"/>
      <p:bldP spid="16391" grpId="0" bldLvl="0" animBg="1"/>
      <p:bldP spid="7783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 bwMode="auto">
          <a:xfrm>
            <a:off x="5150594" y="612499"/>
            <a:ext cx="2921000" cy="4105275"/>
            <a:chOff x="2796" y="164"/>
            <a:chExt cx="2264" cy="2903"/>
          </a:xfrm>
        </p:grpSpPr>
        <p:sp>
          <p:nvSpPr>
            <p:cNvPr id="3" name="Line 5"/>
            <p:cNvSpPr>
              <a:spLocks noChangeShapeType="1"/>
            </p:cNvSpPr>
            <p:nvPr/>
          </p:nvSpPr>
          <p:spPr bwMode="auto">
            <a:xfrm>
              <a:off x="2796" y="1207"/>
              <a:ext cx="226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4" name="Group 6"/>
            <p:cNvGrpSpPr/>
            <p:nvPr/>
          </p:nvGrpSpPr>
          <p:grpSpPr bwMode="auto">
            <a:xfrm>
              <a:off x="2808" y="164"/>
              <a:ext cx="2157" cy="2903"/>
              <a:chOff x="1642" y="164"/>
              <a:chExt cx="3324" cy="3810"/>
            </a:xfrm>
          </p:grpSpPr>
          <p:sp>
            <p:nvSpPr>
              <p:cNvPr id="5" name="Line 7"/>
              <p:cNvSpPr>
                <a:spLocks noChangeShapeType="1"/>
              </p:cNvSpPr>
              <p:nvPr/>
            </p:nvSpPr>
            <p:spPr bwMode="auto">
              <a:xfrm flipV="1">
                <a:off x="1642" y="2519"/>
                <a:ext cx="3324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Line 8"/>
              <p:cNvSpPr>
                <a:spLocks noChangeShapeType="1"/>
              </p:cNvSpPr>
              <p:nvPr/>
            </p:nvSpPr>
            <p:spPr bwMode="auto">
              <a:xfrm flipV="1">
                <a:off x="1745" y="3336"/>
                <a:ext cx="1615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7" name="Group 9"/>
              <p:cNvGrpSpPr/>
              <p:nvPr/>
            </p:nvGrpSpPr>
            <p:grpSpPr bwMode="auto">
              <a:xfrm>
                <a:off x="1655" y="164"/>
                <a:ext cx="3046" cy="1316"/>
                <a:chOff x="1882" y="164"/>
                <a:chExt cx="3046" cy="1316"/>
              </a:xfrm>
            </p:grpSpPr>
            <p:grpSp>
              <p:nvGrpSpPr>
                <p:cNvPr id="55" name="Group 10"/>
                <p:cNvGrpSpPr>
                  <a:grpSpLocks noChangeAspect="1"/>
                </p:cNvGrpSpPr>
                <p:nvPr/>
              </p:nvGrpSpPr>
              <p:grpSpPr bwMode="auto">
                <a:xfrm>
                  <a:off x="1882" y="164"/>
                  <a:ext cx="848" cy="635"/>
                  <a:chOff x="567" y="300"/>
                  <a:chExt cx="1633" cy="1225"/>
                </a:xfrm>
              </p:grpSpPr>
              <p:grpSp>
                <p:nvGrpSpPr>
                  <p:cNvPr id="96" name="Group 1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567" y="709"/>
                    <a:ext cx="1633" cy="408"/>
                    <a:chOff x="3243" y="981"/>
                    <a:chExt cx="1633" cy="408"/>
                  </a:xfrm>
                </p:grpSpPr>
                <p:sp>
                  <p:nvSpPr>
                    <p:cNvPr id="99" name="Rectangle 1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243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100" name="Rectangl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51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101" name="Rectangle 1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059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102" name="Rectangle 1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468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  <p:sp>
                <p:nvSpPr>
                  <p:cNvPr id="97" name="Rectangle 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567" y="300"/>
                    <a:ext cx="408" cy="408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98" name="Rectangle 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567" y="1117"/>
                    <a:ext cx="408" cy="408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56" name="Group 18"/>
                <p:cNvGrpSpPr>
                  <a:grpSpLocks noChangeAspect="1"/>
                </p:cNvGrpSpPr>
                <p:nvPr/>
              </p:nvGrpSpPr>
              <p:grpSpPr bwMode="auto">
                <a:xfrm>
                  <a:off x="2985" y="164"/>
                  <a:ext cx="848" cy="635"/>
                  <a:chOff x="1383" y="1071"/>
                  <a:chExt cx="1089" cy="953"/>
                </a:xfrm>
              </p:grpSpPr>
              <p:grpSp>
                <p:nvGrpSpPr>
                  <p:cNvPr id="89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1383" y="1389"/>
                    <a:ext cx="1089" cy="318"/>
                    <a:chOff x="3243" y="981"/>
                    <a:chExt cx="1633" cy="408"/>
                  </a:xfrm>
                </p:grpSpPr>
                <p:sp>
                  <p:nvSpPr>
                    <p:cNvPr id="92" name="Rectangl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243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93" name="Rectangle 2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51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94" name="Rectangle 2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059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95" name="Rectangl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468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  <p:sp>
                <p:nvSpPr>
                  <p:cNvPr id="90" name="Rectangle 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383" y="1071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91" name="Rectangle 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55" y="1707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57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4080" y="164"/>
                  <a:ext cx="848" cy="635"/>
                  <a:chOff x="2607" y="1071"/>
                  <a:chExt cx="1089" cy="953"/>
                </a:xfrm>
              </p:grpSpPr>
              <p:grpSp>
                <p:nvGrpSpPr>
                  <p:cNvPr id="82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2607" y="1389"/>
                    <a:ext cx="1089" cy="318"/>
                    <a:chOff x="3243" y="981"/>
                    <a:chExt cx="1633" cy="408"/>
                  </a:xfrm>
                </p:grpSpPr>
                <p:sp>
                  <p:nvSpPr>
                    <p:cNvPr id="85" name="Rectangl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243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86" name="Rectangle 2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51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87" name="Rectangle 3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059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88" name="Rectangl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468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  <p:sp>
                <p:nvSpPr>
                  <p:cNvPr id="83" name="Rectangle 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07" y="1071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84" name="Rectangle 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152" y="1707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58" name="Group 34"/>
                <p:cNvGrpSpPr>
                  <a:grpSpLocks noChangeAspect="1"/>
                </p:cNvGrpSpPr>
                <p:nvPr/>
              </p:nvGrpSpPr>
              <p:grpSpPr bwMode="auto">
                <a:xfrm>
                  <a:off x="1882" y="845"/>
                  <a:ext cx="848" cy="635"/>
                  <a:chOff x="4104" y="1071"/>
                  <a:chExt cx="1089" cy="953"/>
                </a:xfrm>
              </p:grpSpPr>
              <p:grpSp>
                <p:nvGrpSpPr>
                  <p:cNvPr id="75" name="Group 3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104" y="1389"/>
                    <a:ext cx="1089" cy="318"/>
                    <a:chOff x="3243" y="981"/>
                    <a:chExt cx="1633" cy="408"/>
                  </a:xfrm>
                </p:grpSpPr>
                <p:sp>
                  <p:nvSpPr>
                    <p:cNvPr id="78" name="Rectangle 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243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79" name="Rectangle 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51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80" name="Rectangl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059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81" name="Rectangle 3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468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  <p:sp>
                <p:nvSpPr>
                  <p:cNvPr id="76" name="Rectangle 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104" y="1071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77" name="Rectangle 4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921" y="1707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59" name="Group 42"/>
                <p:cNvGrpSpPr>
                  <a:grpSpLocks noChangeAspect="1"/>
                </p:cNvGrpSpPr>
                <p:nvPr/>
              </p:nvGrpSpPr>
              <p:grpSpPr bwMode="auto">
                <a:xfrm>
                  <a:off x="2985" y="845"/>
                  <a:ext cx="848" cy="635"/>
                  <a:chOff x="158" y="2205"/>
                  <a:chExt cx="1089" cy="953"/>
                </a:xfrm>
              </p:grpSpPr>
              <p:grpSp>
                <p:nvGrpSpPr>
                  <p:cNvPr id="68" name="Group 4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158" y="2523"/>
                    <a:ext cx="1089" cy="318"/>
                    <a:chOff x="3243" y="981"/>
                    <a:chExt cx="1633" cy="408"/>
                  </a:xfrm>
                </p:grpSpPr>
                <p:sp>
                  <p:nvSpPr>
                    <p:cNvPr id="71" name="Rectangle 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243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72" name="Rectangle 4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51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73" name="Rectangle 4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059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74" name="Rectangle 4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468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  <p:sp>
                <p:nvSpPr>
                  <p:cNvPr id="69" name="Rectangle 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1" y="2205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70" name="Rectangle 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0" y="2841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60" name="Group 50"/>
                <p:cNvGrpSpPr>
                  <a:grpSpLocks noChangeAspect="1"/>
                </p:cNvGrpSpPr>
                <p:nvPr/>
              </p:nvGrpSpPr>
              <p:grpSpPr bwMode="auto">
                <a:xfrm>
                  <a:off x="4080" y="845"/>
                  <a:ext cx="848" cy="635"/>
                  <a:chOff x="1474" y="2205"/>
                  <a:chExt cx="1089" cy="953"/>
                </a:xfrm>
              </p:grpSpPr>
              <p:grpSp>
                <p:nvGrpSpPr>
                  <p:cNvPr id="61" name="Group 5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1474" y="2523"/>
                    <a:ext cx="1089" cy="318"/>
                    <a:chOff x="3243" y="981"/>
                    <a:chExt cx="1633" cy="408"/>
                  </a:xfrm>
                </p:grpSpPr>
                <p:sp>
                  <p:nvSpPr>
                    <p:cNvPr id="64" name="Rectangle 5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243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5" name="Rectangle 5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51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6" name="Rectangle 5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059" y="981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67" name="Rectangle 5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468" y="981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  <p:sp>
                <p:nvSpPr>
                  <p:cNvPr id="62" name="Rectangle 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746" y="2205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63" name="Rectangle 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18" y="2841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</p:grpSp>
          <p:grpSp>
            <p:nvGrpSpPr>
              <p:cNvPr id="8" name="Group 58"/>
              <p:cNvGrpSpPr/>
              <p:nvPr/>
            </p:nvGrpSpPr>
            <p:grpSpPr bwMode="auto">
              <a:xfrm>
                <a:off x="1655" y="1706"/>
                <a:ext cx="3229" cy="762"/>
                <a:chOff x="1882" y="1706"/>
                <a:chExt cx="3229" cy="762"/>
              </a:xfrm>
            </p:grpSpPr>
            <p:grpSp>
              <p:nvGrpSpPr>
                <p:cNvPr id="28" name="Group 59"/>
                <p:cNvGrpSpPr>
                  <a:grpSpLocks noChangeAspect="1"/>
                </p:cNvGrpSpPr>
                <p:nvPr/>
              </p:nvGrpSpPr>
              <p:grpSpPr bwMode="auto">
                <a:xfrm>
                  <a:off x="1882" y="1706"/>
                  <a:ext cx="968" cy="723"/>
                  <a:chOff x="884" y="1661"/>
                  <a:chExt cx="1633" cy="1225"/>
                </a:xfrm>
              </p:grpSpPr>
              <p:sp>
                <p:nvSpPr>
                  <p:cNvPr id="47" name="Rectangle 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84" y="1661"/>
                    <a:ext cx="408" cy="408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grpSp>
                <p:nvGrpSpPr>
                  <p:cNvPr id="48" name="Group 6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884" y="2069"/>
                    <a:ext cx="1224" cy="408"/>
                    <a:chOff x="1474" y="2568"/>
                    <a:chExt cx="1224" cy="408"/>
                  </a:xfrm>
                </p:grpSpPr>
                <p:sp>
                  <p:nvSpPr>
                    <p:cNvPr id="52" name="Rectangle 6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474" y="2568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53" name="Rectangle 6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882" y="2568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54" name="Rectangle 6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290" y="2568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  <p:grpSp>
                <p:nvGrpSpPr>
                  <p:cNvPr id="49" name="Group 6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1701" y="2478"/>
                    <a:ext cx="816" cy="408"/>
                    <a:chOff x="884" y="1117"/>
                    <a:chExt cx="816" cy="408"/>
                  </a:xfrm>
                </p:grpSpPr>
                <p:sp>
                  <p:nvSpPr>
                    <p:cNvPr id="50" name="Rectangle 6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84" y="1117"/>
                      <a:ext cx="408" cy="408"/>
                    </a:xfrm>
                    <a:prstGeom prst="rect">
                      <a:avLst/>
                    </a:prstGeom>
                    <a:solidFill>
                      <a:srgbClr val="FFFF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51" name="Rectangle 6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92" y="1117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</p:grpSp>
            <p:grpSp>
              <p:nvGrpSpPr>
                <p:cNvPr id="29" name="Group 68"/>
                <p:cNvGrpSpPr>
                  <a:grpSpLocks noChangeAspect="1"/>
                </p:cNvGrpSpPr>
                <p:nvPr/>
              </p:nvGrpSpPr>
              <p:grpSpPr bwMode="auto">
                <a:xfrm>
                  <a:off x="3016" y="1706"/>
                  <a:ext cx="951" cy="721"/>
                  <a:chOff x="4151" y="2205"/>
                  <a:chExt cx="1088" cy="952"/>
                </a:xfrm>
              </p:grpSpPr>
              <p:sp>
                <p:nvSpPr>
                  <p:cNvPr id="39" name="Rectangle 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22" y="2205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grpSp>
                <p:nvGrpSpPr>
                  <p:cNvPr id="40" name="Group 7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151" y="2522"/>
                    <a:ext cx="816" cy="317"/>
                    <a:chOff x="1474" y="2568"/>
                    <a:chExt cx="1224" cy="408"/>
                  </a:xfrm>
                </p:grpSpPr>
                <p:sp>
                  <p:nvSpPr>
                    <p:cNvPr id="44" name="Rectangle 7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474" y="2568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45" name="Rectangle 7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882" y="2568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46" name="Rectangle 7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290" y="2568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  <p:grpSp>
                <p:nvGrpSpPr>
                  <p:cNvPr id="41" name="Group 7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695" y="2840"/>
                    <a:ext cx="544" cy="317"/>
                    <a:chOff x="884" y="1117"/>
                    <a:chExt cx="816" cy="408"/>
                  </a:xfrm>
                </p:grpSpPr>
                <p:sp>
                  <p:nvSpPr>
                    <p:cNvPr id="42" name="Rectangle 7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84" y="1117"/>
                      <a:ext cx="408" cy="408"/>
                    </a:xfrm>
                    <a:prstGeom prst="rect">
                      <a:avLst/>
                    </a:prstGeom>
                    <a:solidFill>
                      <a:srgbClr val="FFFF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43" name="Rectangle 7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92" y="1117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</p:grpSp>
            <p:grpSp>
              <p:nvGrpSpPr>
                <p:cNvPr id="30" name="Group 77"/>
                <p:cNvGrpSpPr>
                  <a:grpSpLocks noChangeAspect="1"/>
                </p:cNvGrpSpPr>
                <p:nvPr/>
              </p:nvGrpSpPr>
              <p:grpSpPr bwMode="auto">
                <a:xfrm>
                  <a:off x="4104" y="1706"/>
                  <a:ext cx="1007" cy="762"/>
                  <a:chOff x="204" y="3203"/>
                  <a:chExt cx="1088" cy="952"/>
                </a:xfrm>
              </p:grpSpPr>
              <p:sp>
                <p:nvSpPr>
                  <p:cNvPr id="31" name="Rectangle 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748" y="3203"/>
                    <a:ext cx="272" cy="317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grpSp>
                <p:nvGrpSpPr>
                  <p:cNvPr id="32" name="Group 7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204" y="3520"/>
                    <a:ext cx="816" cy="317"/>
                    <a:chOff x="1474" y="2568"/>
                    <a:chExt cx="1224" cy="408"/>
                  </a:xfrm>
                </p:grpSpPr>
                <p:sp>
                  <p:nvSpPr>
                    <p:cNvPr id="36" name="Rectangle 8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474" y="2568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37" name="Rectangle 8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882" y="2568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38" name="Rectangle 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290" y="2568"/>
                      <a:ext cx="408" cy="408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  <p:grpSp>
                <p:nvGrpSpPr>
                  <p:cNvPr id="33" name="Group 8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748" y="3838"/>
                    <a:ext cx="544" cy="317"/>
                    <a:chOff x="884" y="1117"/>
                    <a:chExt cx="816" cy="408"/>
                  </a:xfrm>
                </p:grpSpPr>
                <p:sp>
                  <p:nvSpPr>
                    <p:cNvPr id="34" name="Rectangle 8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884" y="1117"/>
                      <a:ext cx="408" cy="408"/>
                    </a:xfrm>
                    <a:prstGeom prst="rect">
                      <a:avLst/>
                    </a:prstGeom>
                    <a:solidFill>
                      <a:srgbClr val="FFFF00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35" name="Rectangle 8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292" y="1117"/>
                      <a:ext cx="408" cy="408"/>
                    </a:xfrm>
                    <a:prstGeom prst="rect">
                      <a:avLst/>
                    </a:prstGeom>
                    <a:solidFill>
                      <a:srgbClr val="0000FF"/>
                    </a:solidFill>
                    <a:ln w="2857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00" b="1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</p:grpSp>
            </p:grpSp>
          </p:grpSp>
          <p:grpSp>
            <p:nvGrpSpPr>
              <p:cNvPr id="9" name="Group 86"/>
              <p:cNvGrpSpPr/>
              <p:nvPr/>
            </p:nvGrpSpPr>
            <p:grpSpPr bwMode="auto">
              <a:xfrm>
                <a:off x="2154" y="2568"/>
                <a:ext cx="907" cy="680"/>
                <a:chOff x="521" y="391"/>
                <a:chExt cx="1633" cy="1224"/>
              </a:xfrm>
            </p:grpSpPr>
            <p:grpSp>
              <p:nvGrpSpPr>
                <p:cNvPr id="19" name="Group 87"/>
                <p:cNvGrpSpPr/>
                <p:nvPr/>
              </p:nvGrpSpPr>
              <p:grpSpPr bwMode="auto">
                <a:xfrm>
                  <a:off x="521" y="391"/>
                  <a:ext cx="816" cy="408"/>
                  <a:chOff x="1792" y="709"/>
                  <a:chExt cx="816" cy="408"/>
                </a:xfrm>
              </p:grpSpPr>
              <p:sp>
                <p:nvSpPr>
                  <p:cNvPr id="26" name="Rectangle 88"/>
                  <p:cNvSpPr>
                    <a:spLocks noChangeArrowheads="1"/>
                  </p:cNvSpPr>
                  <p:nvPr/>
                </p:nvSpPr>
                <p:spPr bwMode="auto">
                  <a:xfrm>
                    <a:off x="1792" y="709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7" name="Rectangle 89"/>
                  <p:cNvSpPr>
                    <a:spLocks noChangeArrowheads="1"/>
                  </p:cNvSpPr>
                  <p:nvPr/>
                </p:nvSpPr>
                <p:spPr bwMode="auto">
                  <a:xfrm>
                    <a:off x="2200" y="709"/>
                    <a:ext cx="408" cy="408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20" name="Group 90"/>
                <p:cNvGrpSpPr/>
                <p:nvPr/>
              </p:nvGrpSpPr>
              <p:grpSpPr bwMode="auto">
                <a:xfrm>
                  <a:off x="930" y="799"/>
                  <a:ext cx="816" cy="408"/>
                  <a:chOff x="1792" y="709"/>
                  <a:chExt cx="816" cy="408"/>
                </a:xfrm>
              </p:grpSpPr>
              <p:sp>
                <p:nvSpPr>
                  <p:cNvPr id="24" name="Rectangle 91"/>
                  <p:cNvSpPr>
                    <a:spLocks noChangeArrowheads="1"/>
                  </p:cNvSpPr>
                  <p:nvPr/>
                </p:nvSpPr>
                <p:spPr bwMode="auto">
                  <a:xfrm>
                    <a:off x="1792" y="709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5" name="Rectangle 92"/>
                  <p:cNvSpPr>
                    <a:spLocks noChangeArrowheads="1"/>
                  </p:cNvSpPr>
                  <p:nvPr/>
                </p:nvSpPr>
                <p:spPr bwMode="auto">
                  <a:xfrm>
                    <a:off x="2200" y="709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21" name="Group 93"/>
                <p:cNvGrpSpPr/>
                <p:nvPr/>
              </p:nvGrpSpPr>
              <p:grpSpPr bwMode="auto">
                <a:xfrm>
                  <a:off x="1338" y="1207"/>
                  <a:ext cx="816" cy="408"/>
                  <a:chOff x="1792" y="709"/>
                  <a:chExt cx="816" cy="408"/>
                </a:xfrm>
              </p:grpSpPr>
              <p:sp>
                <p:nvSpPr>
                  <p:cNvPr id="22" name="Rectangle 94"/>
                  <p:cNvSpPr>
                    <a:spLocks noChangeArrowheads="1"/>
                  </p:cNvSpPr>
                  <p:nvPr/>
                </p:nvSpPr>
                <p:spPr bwMode="auto">
                  <a:xfrm>
                    <a:off x="1792" y="709"/>
                    <a:ext cx="408" cy="408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3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2200" y="709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</p:grpSp>
          <p:grpSp>
            <p:nvGrpSpPr>
              <p:cNvPr id="10" name="Group 96"/>
              <p:cNvGrpSpPr/>
              <p:nvPr/>
            </p:nvGrpSpPr>
            <p:grpSpPr bwMode="auto">
              <a:xfrm>
                <a:off x="2199" y="3521"/>
                <a:ext cx="1134" cy="453"/>
                <a:chOff x="3016" y="799"/>
                <a:chExt cx="2042" cy="816"/>
              </a:xfrm>
            </p:grpSpPr>
            <p:grpSp>
              <p:nvGrpSpPr>
                <p:cNvPr id="11" name="Group 97"/>
                <p:cNvGrpSpPr/>
                <p:nvPr/>
              </p:nvGrpSpPr>
              <p:grpSpPr bwMode="auto">
                <a:xfrm>
                  <a:off x="3016" y="799"/>
                  <a:ext cx="1225" cy="408"/>
                  <a:chOff x="3016" y="799"/>
                  <a:chExt cx="1225" cy="408"/>
                </a:xfrm>
              </p:grpSpPr>
              <p:sp>
                <p:nvSpPr>
                  <p:cNvPr id="16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3016" y="799"/>
                    <a:ext cx="408" cy="408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7" name="Rectangle 99"/>
                  <p:cNvSpPr>
                    <a:spLocks noChangeArrowheads="1"/>
                  </p:cNvSpPr>
                  <p:nvPr/>
                </p:nvSpPr>
                <p:spPr bwMode="auto">
                  <a:xfrm>
                    <a:off x="3424" y="799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8" name="Rectangle 100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799"/>
                    <a:ext cx="408" cy="408"/>
                  </a:xfrm>
                  <a:prstGeom prst="rect">
                    <a:avLst/>
                  </a:prstGeom>
                  <a:solidFill>
                    <a:srgbClr val="FFFF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12" name="Group 101"/>
                <p:cNvGrpSpPr/>
                <p:nvPr/>
              </p:nvGrpSpPr>
              <p:grpSpPr bwMode="auto">
                <a:xfrm>
                  <a:off x="3833" y="1207"/>
                  <a:ext cx="1225" cy="408"/>
                  <a:chOff x="3016" y="799"/>
                  <a:chExt cx="1225" cy="408"/>
                </a:xfrm>
              </p:grpSpPr>
              <p:sp>
                <p:nvSpPr>
                  <p:cNvPr id="13" name="Rectangle 102"/>
                  <p:cNvSpPr>
                    <a:spLocks noChangeArrowheads="1"/>
                  </p:cNvSpPr>
                  <p:nvPr/>
                </p:nvSpPr>
                <p:spPr bwMode="auto">
                  <a:xfrm>
                    <a:off x="3016" y="799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4" name="Rectangle 103"/>
                  <p:cNvSpPr>
                    <a:spLocks noChangeArrowheads="1"/>
                  </p:cNvSpPr>
                  <p:nvPr/>
                </p:nvSpPr>
                <p:spPr bwMode="auto">
                  <a:xfrm>
                    <a:off x="3424" y="799"/>
                    <a:ext cx="408" cy="408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5" name="Rectangle 104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799"/>
                    <a:ext cx="408" cy="408"/>
                  </a:xfrm>
                  <a:prstGeom prst="rect">
                    <a:avLst/>
                  </a:prstGeom>
                  <a:solidFill>
                    <a:srgbClr val="FF0000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0" b="1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</p:grpSp>
        </p:grpSp>
      </p:grpSp>
      <p:grpSp>
        <p:nvGrpSpPr>
          <p:cNvPr id="103" name="Group 105"/>
          <p:cNvGrpSpPr/>
          <p:nvPr/>
        </p:nvGrpSpPr>
        <p:grpSpPr bwMode="auto">
          <a:xfrm>
            <a:off x="6747619" y="3585886"/>
            <a:ext cx="1728787" cy="1497279"/>
            <a:chOff x="3878" y="109"/>
            <a:chExt cx="1724" cy="1419"/>
          </a:xfrm>
        </p:grpSpPr>
        <p:pic>
          <p:nvPicPr>
            <p:cNvPr id="104" name="Picture 10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0" y="109"/>
              <a:ext cx="1098" cy="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5" name="Line 107"/>
            <p:cNvSpPr>
              <a:spLocks noChangeShapeType="1"/>
            </p:cNvSpPr>
            <p:nvPr/>
          </p:nvSpPr>
          <p:spPr bwMode="auto">
            <a:xfrm flipH="1">
              <a:off x="4105" y="790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6" name="Line 108"/>
            <p:cNvSpPr>
              <a:spLocks noChangeShapeType="1"/>
            </p:cNvSpPr>
            <p:nvPr/>
          </p:nvSpPr>
          <p:spPr bwMode="auto">
            <a:xfrm flipV="1">
              <a:off x="5148" y="472"/>
              <a:ext cx="227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7" name="Text Box 109"/>
            <p:cNvSpPr txBox="1">
              <a:spLocks noChangeArrowheads="1"/>
            </p:cNvSpPr>
            <p:nvPr/>
          </p:nvSpPr>
          <p:spPr bwMode="auto">
            <a:xfrm>
              <a:off x="3878" y="699"/>
              <a:ext cx="227" cy="349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b="1" dirty="0">
                  <a:solidFill>
                    <a:prstClr val="white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蓝</a:t>
              </a:r>
            </a:p>
          </p:txBody>
        </p:sp>
        <p:sp>
          <p:nvSpPr>
            <p:cNvPr id="108" name="Text Box 110"/>
            <p:cNvSpPr txBox="1">
              <a:spLocks noChangeArrowheads="1"/>
            </p:cNvSpPr>
            <p:nvPr/>
          </p:nvSpPr>
          <p:spPr bwMode="auto">
            <a:xfrm>
              <a:off x="4997" y="1179"/>
              <a:ext cx="228" cy="34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b="1" dirty="0">
                  <a:solidFill>
                    <a:prstClr val="black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黄</a:t>
              </a:r>
            </a:p>
          </p:txBody>
        </p:sp>
        <p:sp>
          <p:nvSpPr>
            <p:cNvPr id="109" name="Text Box 111"/>
            <p:cNvSpPr txBox="1">
              <a:spLocks noChangeArrowheads="1"/>
            </p:cNvSpPr>
            <p:nvPr/>
          </p:nvSpPr>
          <p:spPr bwMode="auto">
            <a:xfrm>
              <a:off x="5375" y="391"/>
              <a:ext cx="227" cy="34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FF00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b="1">
                  <a:solidFill>
                    <a:prstClr val="black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红</a:t>
              </a:r>
            </a:p>
          </p:txBody>
        </p:sp>
      </p:grpSp>
      <p:sp>
        <p:nvSpPr>
          <p:cNvPr id="110" name="Rectangle 113"/>
          <p:cNvSpPr>
            <a:spLocks noChangeArrowheads="1"/>
          </p:cNvSpPr>
          <p:nvPr/>
        </p:nvSpPr>
        <p:spPr bwMode="auto">
          <a:xfrm>
            <a:off x="978050" y="840942"/>
            <a:ext cx="3767312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FF33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巧记正方体的展开图口诀：</a:t>
            </a:r>
            <a:endParaRPr lang="en-US" altLang="zh-CN" sz="2000" b="1" dirty="0">
              <a:solidFill>
                <a:srgbClr val="FF3300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正方体盒巧展开，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六个面儿七刀裁，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十一类图记分明；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一四一呈</a:t>
            </a:r>
            <a:r>
              <a:rPr lang="en-US" altLang="zh-CN" sz="2000" b="1" dirty="0">
                <a:solidFill>
                  <a:prstClr val="black"/>
                </a:solidFill>
                <a:latin typeface="Times New Roman" pitchFamily="18" charset="0"/>
                <a:ea typeface="Segoe UI Symbol" panose="020B0502040204020203" pitchFamily="34" charset="0"/>
                <a:cs typeface="Times New Roman" pitchFamily="18" charset="0"/>
              </a:rPr>
              <a:t>6</a:t>
            </a: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种，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二三一有</a:t>
            </a:r>
            <a:r>
              <a:rPr lang="en-US" altLang="zh-CN" sz="2000" b="1" dirty="0">
                <a:solidFill>
                  <a:prstClr val="black"/>
                </a:solidFill>
                <a:latin typeface="Times New Roman" pitchFamily="18" charset="0"/>
                <a:ea typeface="Segoe UI Symbol" panose="020B0502040204020203" pitchFamily="34" charset="0"/>
                <a:cs typeface="Times New Roman" pitchFamily="18" charset="0"/>
              </a:rPr>
              <a:t>3</a:t>
            </a: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种，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二二二与三三各</a:t>
            </a:r>
            <a:r>
              <a:rPr lang="en-US" altLang="zh-CN" sz="2000" b="1" dirty="0">
                <a:solidFill>
                  <a:prstClr val="black"/>
                </a:solidFill>
                <a:latin typeface="Times New Roman" pitchFamily="18" charset="0"/>
                <a:ea typeface="Segoe UI Symbol" panose="020B0502040204020203" pitchFamily="34" charset="0"/>
                <a:cs typeface="Times New Roman" pitchFamily="18" charset="0"/>
              </a:rPr>
              <a:t>1</a:t>
            </a: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种；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对面相隔不相连，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识图巧排“凹”和“田”</a:t>
            </a:r>
            <a:r>
              <a:rPr lang="en-US" altLang="zh-CN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2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1" name="Line 108"/>
          <p:cNvSpPr>
            <a:spLocks noChangeShapeType="1"/>
          </p:cNvSpPr>
          <p:nvPr/>
        </p:nvSpPr>
        <p:spPr bwMode="auto">
          <a:xfrm>
            <a:off x="7684244" y="4662211"/>
            <a:ext cx="196130" cy="160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0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6"/>
          <p:cNvGrpSpPr/>
          <p:nvPr/>
        </p:nvGrpSpPr>
        <p:grpSpPr bwMode="auto">
          <a:xfrm>
            <a:off x="5076825" y="1049338"/>
            <a:ext cx="1027113" cy="971550"/>
            <a:chOff x="4320" y="2844"/>
            <a:chExt cx="1080" cy="780"/>
          </a:xfrm>
        </p:grpSpPr>
        <p:sp>
          <p:nvSpPr>
            <p:cNvPr id="78902" name="Rectangle 7"/>
            <p:cNvSpPr>
              <a:spLocks noChangeArrowheads="1"/>
            </p:cNvSpPr>
            <p:nvPr/>
          </p:nvSpPr>
          <p:spPr bwMode="auto">
            <a:xfrm>
              <a:off x="4320" y="3000"/>
              <a:ext cx="1080" cy="468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8000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78903" name="Line 8"/>
            <p:cNvSpPr>
              <a:spLocks noChangeShapeType="1"/>
            </p:cNvSpPr>
            <p:nvPr/>
          </p:nvSpPr>
          <p:spPr bwMode="auto">
            <a:xfrm>
              <a:off x="4500" y="3000"/>
              <a:ext cx="0" cy="468"/>
            </a:xfrm>
            <a:prstGeom prst="line">
              <a:avLst/>
            </a:prstGeom>
            <a:noFill/>
            <a:ln w="3175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904" name="Rectangle 9"/>
            <p:cNvSpPr>
              <a:spLocks noChangeArrowheads="1"/>
            </p:cNvSpPr>
            <p:nvPr/>
          </p:nvSpPr>
          <p:spPr bwMode="auto">
            <a:xfrm>
              <a:off x="4500" y="2844"/>
              <a:ext cx="360" cy="156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8000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78905" name="Rectangle 10"/>
            <p:cNvSpPr>
              <a:spLocks noChangeArrowheads="1"/>
            </p:cNvSpPr>
            <p:nvPr/>
          </p:nvSpPr>
          <p:spPr bwMode="auto">
            <a:xfrm>
              <a:off x="4500" y="3468"/>
              <a:ext cx="360" cy="156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8000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78906" name="Line 11"/>
            <p:cNvSpPr>
              <a:spLocks noChangeShapeType="1"/>
            </p:cNvSpPr>
            <p:nvPr/>
          </p:nvSpPr>
          <p:spPr bwMode="auto">
            <a:xfrm>
              <a:off x="4860" y="3000"/>
              <a:ext cx="0" cy="468"/>
            </a:xfrm>
            <a:prstGeom prst="line">
              <a:avLst/>
            </a:prstGeom>
            <a:noFill/>
            <a:ln w="3175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907" name="Line 12"/>
            <p:cNvSpPr>
              <a:spLocks noChangeShapeType="1"/>
            </p:cNvSpPr>
            <p:nvPr/>
          </p:nvSpPr>
          <p:spPr bwMode="auto">
            <a:xfrm>
              <a:off x="5040" y="3000"/>
              <a:ext cx="0" cy="468"/>
            </a:xfrm>
            <a:prstGeom prst="line">
              <a:avLst/>
            </a:prstGeom>
            <a:noFill/>
            <a:ln w="3175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1993" name="Group 13"/>
          <p:cNvGrpSpPr/>
          <p:nvPr/>
        </p:nvGrpSpPr>
        <p:grpSpPr bwMode="auto">
          <a:xfrm>
            <a:off x="2911475" y="1027113"/>
            <a:ext cx="1135063" cy="1066800"/>
            <a:chOff x="6120" y="2688"/>
            <a:chExt cx="1080" cy="936"/>
          </a:xfrm>
        </p:grpSpPr>
        <p:sp>
          <p:nvSpPr>
            <p:cNvPr id="78894" name="Line 14"/>
            <p:cNvSpPr>
              <a:spLocks noChangeShapeType="1"/>
            </p:cNvSpPr>
            <p:nvPr/>
          </p:nvSpPr>
          <p:spPr bwMode="auto">
            <a:xfrm>
              <a:off x="6840" y="3000"/>
              <a:ext cx="360" cy="156"/>
            </a:xfrm>
            <a:prstGeom prst="line">
              <a:avLst/>
            </a:prstGeom>
            <a:noFill/>
            <a:ln w="31750">
              <a:solidFill>
                <a:srgbClr val="3399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895" name="Line 15"/>
            <p:cNvSpPr>
              <a:spLocks noChangeShapeType="1"/>
            </p:cNvSpPr>
            <p:nvPr/>
          </p:nvSpPr>
          <p:spPr bwMode="auto">
            <a:xfrm flipH="1">
              <a:off x="6120" y="3000"/>
              <a:ext cx="360" cy="156"/>
            </a:xfrm>
            <a:prstGeom prst="line">
              <a:avLst/>
            </a:prstGeom>
            <a:noFill/>
            <a:ln w="31750">
              <a:solidFill>
                <a:srgbClr val="3399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78896" name="Group 16"/>
            <p:cNvGrpSpPr/>
            <p:nvPr/>
          </p:nvGrpSpPr>
          <p:grpSpPr bwMode="auto">
            <a:xfrm>
              <a:off x="6120" y="2688"/>
              <a:ext cx="1080" cy="936"/>
              <a:chOff x="6120" y="2688"/>
              <a:chExt cx="1080" cy="936"/>
            </a:xfrm>
          </p:grpSpPr>
          <p:sp>
            <p:nvSpPr>
              <p:cNvPr id="78897" name="Rectangle 17"/>
              <p:cNvSpPr>
                <a:spLocks noChangeArrowheads="1"/>
              </p:cNvSpPr>
              <p:nvPr/>
            </p:nvSpPr>
            <p:spPr bwMode="auto">
              <a:xfrm>
                <a:off x="6480" y="3000"/>
                <a:ext cx="360" cy="312"/>
              </a:xfrm>
              <a:prstGeom prst="rect">
                <a:avLst/>
              </a:prstGeom>
              <a:solidFill>
                <a:srgbClr val="FFFFFF"/>
              </a:solidFill>
              <a:ln w="31750">
                <a:solidFill>
                  <a:srgbClr val="339966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78898" name="AutoShape 18"/>
              <p:cNvSpPr>
                <a:spLocks noChangeArrowheads="1"/>
              </p:cNvSpPr>
              <p:nvPr/>
            </p:nvSpPr>
            <p:spPr bwMode="auto">
              <a:xfrm>
                <a:off x="6480" y="2688"/>
                <a:ext cx="360" cy="312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31750">
                <a:solidFill>
                  <a:srgbClr val="339966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78899" name="AutoShape 19"/>
              <p:cNvSpPr>
                <a:spLocks noChangeArrowheads="1"/>
              </p:cNvSpPr>
              <p:nvPr/>
            </p:nvSpPr>
            <p:spPr bwMode="auto">
              <a:xfrm flipV="1">
                <a:off x="6480" y="3312"/>
                <a:ext cx="360" cy="312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31750">
                <a:solidFill>
                  <a:srgbClr val="339966"/>
                </a:solidFill>
                <a:miter lim="800000"/>
              </a:ln>
            </p:spPr>
            <p:txBody>
              <a:bodyPr rot="1080000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78900" name="Line 20"/>
              <p:cNvSpPr>
                <a:spLocks noChangeShapeType="1"/>
              </p:cNvSpPr>
              <p:nvPr/>
            </p:nvSpPr>
            <p:spPr bwMode="auto">
              <a:xfrm flipH="1">
                <a:off x="6840" y="3156"/>
                <a:ext cx="360" cy="156"/>
              </a:xfrm>
              <a:prstGeom prst="line">
                <a:avLst/>
              </a:prstGeom>
              <a:noFill/>
              <a:ln w="31750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901" name="Line 21"/>
              <p:cNvSpPr>
                <a:spLocks noChangeShapeType="1"/>
              </p:cNvSpPr>
              <p:nvPr/>
            </p:nvSpPr>
            <p:spPr bwMode="auto">
              <a:xfrm>
                <a:off x="6120" y="3156"/>
                <a:ext cx="360" cy="156"/>
              </a:xfrm>
              <a:prstGeom prst="line">
                <a:avLst/>
              </a:prstGeom>
              <a:noFill/>
              <a:ln w="31750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2002" name="Group 22"/>
          <p:cNvGrpSpPr/>
          <p:nvPr/>
        </p:nvGrpSpPr>
        <p:grpSpPr bwMode="auto">
          <a:xfrm>
            <a:off x="6907213" y="1000125"/>
            <a:ext cx="1212850" cy="1009650"/>
            <a:chOff x="7920" y="2688"/>
            <a:chExt cx="1440" cy="936"/>
          </a:xfrm>
        </p:grpSpPr>
        <p:sp>
          <p:nvSpPr>
            <p:cNvPr id="78886" name="Rectangle 23"/>
            <p:cNvSpPr>
              <a:spLocks noChangeArrowheads="1"/>
            </p:cNvSpPr>
            <p:nvPr/>
          </p:nvSpPr>
          <p:spPr bwMode="auto">
            <a:xfrm>
              <a:off x="8280" y="3000"/>
              <a:ext cx="720" cy="312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grpSp>
          <p:nvGrpSpPr>
            <p:cNvPr id="78887" name="Group 24"/>
            <p:cNvGrpSpPr/>
            <p:nvPr/>
          </p:nvGrpSpPr>
          <p:grpSpPr bwMode="auto">
            <a:xfrm>
              <a:off x="7920" y="2688"/>
              <a:ext cx="1440" cy="936"/>
              <a:chOff x="7920" y="2688"/>
              <a:chExt cx="1440" cy="936"/>
            </a:xfrm>
          </p:grpSpPr>
          <p:sp>
            <p:nvSpPr>
              <p:cNvPr id="78888" name="Line 25"/>
              <p:cNvSpPr>
                <a:spLocks noChangeShapeType="1"/>
              </p:cNvSpPr>
              <p:nvPr/>
            </p:nvSpPr>
            <p:spPr bwMode="auto">
              <a:xfrm flipH="1">
                <a:off x="9000" y="3156"/>
                <a:ext cx="360" cy="156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889" name="Rectangle 26"/>
              <p:cNvSpPr>
                <a:spLocks noChangeArrowheads="1"/>
              </p:cNvSpPr>
              <p:nvPr/>
            </p:nvSpPr>
            <p:spPr bwMode="auto">
              <a:xfrm>
                <a:off x="8280" y="2688"/>
                <a:ext cx="720" cy="312"/>
              </a:xfrm>
              <a:prstGeom prst="rect">
                <a:avLst/>
              </a:prstGeom>
              <a:solidFill>
                <a:srgbClr val="FFFFFF"/>
              </a:solidFill>
              <a:ln w="31750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78890" name="Rectangle 27"/>
              <p:cNvSpPr>
                <a:spLocks noChangeArrowheads="1"/>
              </p:cNvSpPr>
              <p:nvPr/>
            </p:nvSpPr>
            <p:spPr bwMode="auto">
              <a:xfrm>
                <a:off x="8280" y="3312"/>
                <a:ext cx="720" cy="312"/>
              </a:xfrm>
              <a:prstGeom prst="rect">
                <a:avLst/>
              </a:prstGeom>
              <a:solidFill>
                <a:srgbClr val="FFFFFF"/>
              </a:solidFill>
              <a:ln w="31750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78891" name="Line 28"/>
              <p:cNvSpPr>
                <a:spLocks noChangeShapeType="1"/>
              </p:cNvSpPr>
              <p:nvPr/>
            </p:nvSpPr>
            <p:spPr bwMode="auto">
              <a:xfrm>
                <a:off x="9000" y="3000"/>
                <a:ext cx="360" cy="156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892" name="Line 29"/>
              <p:cNvSpPr>
                <a:spLocks noChangeShapeType="1"/>
              </p:cNvSpPr>
              <p:nvPr/>
            </p:nvSpPr>
            <p:spPr bwMode="auto">
              <a:xfrm flipH="1">
                <a:off x="7920" y="3000"/>
                <a:ext cx="360" cy="156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893" name="Line 30"/>
              <p:cNvSpPr>
                <a:spLocks noChangeShapeType="1"/>
              </p:cNvSpPr>
              <p:nvPr/>
            </p:nvSpPr>
            <p:spPr bwMode="auto">
              <a:xfrm>
                <a:off x="7920" y="3156"/>
                <a:ext cx="360" cy="156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2011" name="Group 31"/>
          <p:cNvGrpSpPr/>
          <p:nvPr/>
        </p:nvGrpSpPr>
        <p:grpSpPr bwMode="auto">
          <a:xfrm>
            <a:off x="7191375" y="2773363"/>
            <a:ext cx="1028700" cy="1200150"/>
            <a:chOff x="4140" y="4716"/>
            <a:chExt cx="1080" cy="1092"/>
          </a:xfrm>
        </p:grpSpPr>
        <p:sp>
          <p:nvSpPr>
            <p:cNvPr id="78883" name="Rectangle 32"/>
            <p:cNvSpPr>
              <a:spLocks noChangeArrowheads="1"/>
            </p:cNvSpPr>
            <p:nvPr/>
          </p:nvSpPr>
          <p:spPr bwMode="auto">
            <a:xfrm>
              <a:off x="4140" y="5028"/>
              <a:ext cx="1080" cy="468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FF0000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78884" name="Oval 33"/>
            <p:cNvSpPr>
              <a:spLocks noChangeArrowheads="1"/>
            </p:cNvSpPr>
            <p:nvPr/>
          </p:nvSpPr>
          <p:spPr bwMode="auto">
            <a:xfrm>
              <a:off x="4320" y="4716"/>
              <a:ext cx="360" cy="312"/>
            </a:xfrm>
            <a:prstGeom prst="ellipse">
              <a:avLst/>
            </a:prstGeom>
            <a:solidFill>
              <a:srgbClr val="FFFFFF"/>
            </a:solidFill>
            <a:ln w="31750">
              <a:solidFill>
                <a:srgbClr val="FF0000"/>
              </a:solidFill>
              <a:rou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78885" name="Oval 34"/>
            <p:cNvSpPr>
              <a:spLocks noChangeArrowheads="1"/>
            </p:cNvSpPr>
            <p:nvPr/>
          </p:nvSpPr>
          <p:spPr bwMode="auto">
            <a:xfrm>
              <a:off x="4320" y="5496"/>
              <a:ext cx="360" cy="312"/>
            </a:xfrm>
            <a:prstGeom prst="ellipse">
              <a:avLst/>
            </a:prstGeom>
            <a:solidFill>
              <a:srgbClr val="FFFFFF"/>
            </a:solidFill>
            <a:ln w="31750">
              <a:solidFill>
                <a:srgbClr val="FF0000"/>
              </a:solidFill>
              <a:rou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grpSp>
        <p:nvGrpSpPr>
          <p:cNvPr id="42015" name="Group 35"/>
          <p:cNvGrpSpPr/>
          <p:nvPr/>
        </p:nvGrpSpPr>
        <p:grpSpPr bwMode="auto">
          <a:xfrm>
            <a:off x="4703763" y="2944813"/>
            <a:ext cx="1428750" cy="971550"/>
            <a:chOff x="1800" y="2688"/>
            <a:chExt cx="1440" cy="936"/>
          </a:xfrm>
        </p:grpSpPr>
        <p:sp>
          <p:nvSpPr>
            <p:cNvPr id="78877" name="Rectangle 36"/>
            <p:cNvSpPr>
              <a:spLocks noChangeArrowheads="1"/>
            </p:cNvSpPr>
            <p:nvPr/>
          </p:nvSpPr>
          <p:spPr bwMode="auto">
            <a:xfrm>
              <a:off x="1800" y="3000"/>
              <a:ext cx="1440" cy="312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FF0000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78878" name="Rectangle 37"/>
            <p:cNvSpPr>
              <a:spLocks noChangeArrowheads="1"/>
            </p:cNvSpPr>
            <p:nvPr/>
          </p:nvSpPr>
          <p:spPr bwMode="auto">
            <a:xfrm>
              <a:off x="2160" y="2688"/>
              <a:ext cx="360" cy="312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FF0000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78879" name="Rectangle 38"/>
            <p:cNvSpPr>
              <a:spLocks noChangeArrowheads="1"/>
            </p:cNvSpPr>
            <p:nvPr/>
          </p:nvSpPr>
          <p:spPr bwMode="auto">
            <a:xfrm>
              <a:off x="2160" y="3312"/>
              <a:ext cx="360" cy="312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FF0000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78880" name="Line 39"/>
            <p:cNvSpPr>
              <a:spLocks noChangeShapeType="1"/>
            </p:cNvSpPr>
            <p:nvPr/>
          </p:nvSpPr>
          <p:spPr bwMode="auto">
            <a:xfrm>
              <a:off x="2160" y="3000"/>
              <a:ext cx="0" cy="312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881" name="Line 40"/>
            <p:cNvSpPr>
              <a:spLocks noChangeShapeType="1"/>
            </p:cNvSpPr>
            <p:nvPr/>
          </p:nvSpPr>
          <p:spPr bwMode="auto">
            <a:xfrm>
              <a:off x="2520" y="3000"/>
              <a:ext cx="0" cy="312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882" name="Line 41"/>
            <p:cNvSpPr>
              <a:spLocks noChangeShapeType="1"/>
            </p:cNvSpPr>
            <p:nvPr/>
          </p:nvSpPr>
          <p:spPr bwMode="auto">
            <a:xfrm>
              <a:off x="2880" y="3000"/>
              <a:ext cx="0" cy="312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2022" name="Group 50"/>
          <p:cNvGrpSpPr/>
          <p:nvPr/>
        </p:nvGrpSpPr>
        <p:grpSpPr bwMode="auto">
          <a:xfrm>
            <a:off x="995363" y="2944813"/>
            <a:ext cx="1085850" cy="971550"/>
            <a:chOff x="8280" y="4716"/>
            <a:chExt cx="1440" cy="936"/>
          </a:xfrm>
        </p:grpSpPr>
        <p:sp>
          <p:nvSpPr>
            <p:cNvPr id="78875" name="AutoShape 51"/>
            <p:cNvSpPr>
              <a:spLocks noChangeArrowheads="1"/>
            </p:cNvSpPr>
            <p:nvPr/>
          </p:nvSpPr>
          <p:spPr bwMode="auto">
            <a:xfrm>
              <a:off x="8280" y="4716"/>
              <a:ext cx="1440" cy="936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31750">
              <a:solidFill>
                <a:srgbClr val="FF0000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78876" name="AutoShape 52"/>
            <p:cNvSpPr>
              <a:spLocks noChangeArrowheads="1"/>
            </p:cNvSpPr>
            <p:nvPr/>
          </p:nvSpPr>
          <p:spPr bwMode="auto">
            <a:xfrm flipV="1">
              <a:off x="8640" y="5184"/>
              <a:ext cx="720" cy="468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31750">
              <a:solidFill>
                <a:srgbClr val="FF0000"/>
              </a:solidFill>
              <a:miter lim="800000"/>
            </a:ln>
          </p:spPr>
          <p:txBody>
            <a:bodyPr rot="1080000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sp>
        <p:nvSpPr>
          <p:cNvPr id="51253" name="Text Box 53"/>
          <p:cNvSpPr txBox="1">
            <a:spLocks noChangeArrowheads="1"/>
          </p:cNvSpPr>
          <p:nvPr/>
        </p:nvSpPr>
        <p:spPr bwMode="auto">
          <a:xfrm>
            <a:off x="939800" y="2249488"/>
            <a:ext cx="79946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圆锥          四棱锥          长方体         三棱柱 </a:t>
            </a:r>
          </a:p>
        </p:txBody>
      </p:sp>
      <p:sp>
        <p:nvSpPr>
          <p:cNvPr id="51254" name="Text Box 54"/>
          <p:cNvSpPr txBox="1">
            <a:spLocks noChangeArrowheads="1"/>
          </p:cNvSpPr>
          <p:nvPr/>
        </p:nvSpPr>
        <p:spPr bwMode="auto">
          <a:xfrm>
            <a:off x="815975" y="4175125"/>
            <a:ext cx="85217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三棱锥        三棱柱         </a:t>
            </a: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正方体          圆柱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2027" name="Group 57"/>
          <p:cNvGrpSpPr/>
          <p:nvPr/>
        </p:nvGrpSpPr>
        <p:grpSpPr bwMode="auto">
          <a:xfrm>
            <a:off x="879475" y="876300"/>
            <a:ext cx="1093788" cy="1260475"/>
            <a:chOff x="3004" y="2816"/>
            <a:chExt cx="1054" cy="1241"/>
          </a:xfrm>
        </p:grpSpPr>
        <p:sp>
          <p:nvSpPr>
            <p:cNvPr id="78870" name="AutoShape 58"/>
            <p:cNvSpPr>
              <a:spLocks noChangeArrowheads="1"/>
            </p:cNvSpPr>
            <p:nvPr/>
          </p:nvSpPr>
          <p:spPr bwMode="auto">
            <a:xfrm rot="8165948">
              <a:off x="3263" y="3092"/>
              <a:ext cx="795" cy="745"/>
            </a:xfrm>
            <a:prstGeom prst="rtTriangl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78871" name="Arc 59"/>
            <p:cNvSpPr>
              <a:spLocks noChangeArrowheads="1"/>
            </p:cNvSpPr>
            <p:nvPr/>
          </p:nvSpPr>
          <p:spPr bwMode="auto">
            <a:xfrm rot="8165948">
              <a:off x="3263" y="3093"/>
              <a:ext cx="795" cy="744"/>
            </a:xfrm>
            <a:custGeom>
              <a:avLst/>
              <a:gdLst>
                <a:gd name="T0" fmla="*/ 0 w 21600"/>
                <a:gd name="T1" fmla="*/ 0 h 22323"/>
                <a:gd name="T2" fmla="*/ 29 w 21600"/>
                <a:gd name="T3" fmla="*/ 24 h 22323"/>
                <a:gd name="T4" fmla="*/ 29 w 21600"/>
                <a:gd name="T5" fmla="*/ 25 h 22323"/>
                <a:gd name="T6" fmla="*/ 0 w 21600"/>
                <a:gd name="T7" fmla="*/ 0 h 22323"/>
                <a:gd name="T8" fmla="*/ 29 w 21600"/>
                <a:gd name="T9" fmla="*/ 24 h 22323"/>
                <a:gd name="T10" fmla="*/ 29 w 21600"/>
                <a:gd name="T11" fmla="*/ 25 h 22323"/>
                <a:gd name="T12" fmla="*/ 0 w 21600"/>
                <a:gd name="T13" fmla="*/ 24 h 223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2323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841"/>
                    <a:pt x="21595" y="22082"/>
                    <a:pt x="21587" y="22322"/>
                  </a:cubicBezTo>
                </a:path>
                <a:path w="21600" h="22323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841"/>
                    <a:pt x="21595" y="22082"/>
                    <a:pt x="21587" y="22322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872" name="Line 60"/>
            <p:cNvSpPr>
              <a:spLocks noChangeShapeType="1"/>
            </p:cNvSpPr>
            <p:nvPr/>
          </p:nvSpPr>
          <p:spPr bwMode="auto">
            <a:xfrm rot="8165948">
              <a:off x="3947" y="2816"/>
              <a:ext cx="0" cy="74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873" name="Line 61"/>
            <p:cNvSpPr>
              <a:spLocks noChangeShapeType="1"/>
            </p:cNvSpPr>
            <p:nvPr/>
          </p:nvSpPr>
          <p:spPr bwMode="auto">
            <a:xfrm rot="8165948">
              <a:off x="3004" y="3196"/>
              <a:ext cx="79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874" name="Oval 62"/>
            <p:cNvSpPr>
              <a:spLocks noChangeArrowheads="1"/>
            </p:cNvSpPr>
            <p:nvPr/>
          </p:nvSpPr>
          <p:spPr bwMode="auto">
            <a:xfrm rot="8165948">
              <a:off x="3470" y="3702"/>
              <a:ext cx="379" cy="355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sp>
        <p:nvSpPr>
          <p:cNvPr id="42033" name="文本框 3"/>
          <p:cNvSpPr txBox="1">
            <a:spLocks noChangeArrowheads="1"/>
          </p:cNvSpPr>
          <p:nvPr/>
        </p:nvSpPr>
        <p:spPr bwMode="auto">
          <a:xfrm>
            <a:off x="3219221" y="339502"/>
            <a:ext cx="2969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常见几何体的展开图</a:t>
            </a:r>
          </a:p>
        </p:txBody>
      </p:sp>
      <p:grpSp>
        <p:nvGrpSpPr>
          <p:cNvPr id="42034" name="组合 9"/>
          <p:cNvGrpSpPr/>
          <p:nvPr/>
        </p:nvGrpSpPr>
        <p:grpSpPr bwMode="auto">
          <a:xfrm rot="-1920000">
            <a:off x="2881313" y="2892425"/>
            <a:ext cx="1574800" cy="1344613"/>
            <a:chOff x="3768" y="5993"/>
            <a:chExt cx="3307" cy="2824"/>
          </a:xfrm>
        </p:grpSpPr>
        <p:grpSp>
          <p:nvGrpSpPr>
            <p:cNvPr id="78865" name="组合 8"/>
            <p:cNvGrpSpPr/>
            <p:nvPr/>
          </p:nvGrpSpPr>
          <p:grpSpPr bwMode="auto">
            <a:xfrm>
              <a:off x="4134" y="6418"/>
              <a:ext cx="2941" cy="2399"/>
              <a:chOff x="4134" y="6418"/>
              <a:chExt cx="2941" cy="2399"/>
            </a:xfrm>
          </p:grpSpPr>
          <p:sp>
            <p:nvSpPr>
              <p:cNvPr id="78867" name="矩形 4"/>
              <p:cNvSpPr>
                <a:spLocks noChangeArrowheads="1"/>
              </p:cNvSpPr>
              <p:nvPr/>
            </p:nvSpPr>
            <p:spPr bwMode="auto">
              <a:xfrm rot="-3780000">
                <a:off x="4433" y="6085"/>
                <a:ext cx="747" cy="1380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8580" tIns="34290" rIns="68580" bIns="3429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78868" name="矩形 5"/>
              <p:cNvSpPr>
                <a:spLocks noChangeArrowheads="1"/>
              </p:cNvSpPr>
              <p:nvPr/>
            </p:nvSpPr>
            <p:spPr bwMode="auto">
              <a:xfrm rot="3780000">
                <a:off x="5994" y="6095"/>
                <a:ext cx="747" cy="1380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8580" tIns="34290" rIns="68580" bIns="3429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  <p:sp>
            <p:nvSpPr>
              <p:cNvPr id="78869" name="矩形 6"/>
              <p:cNvSpPr>
                <a:spLocks noChangeArrowheads="1"/>
              </p:cNvSpPr>
              <p:nvPr/>
            </p:nvSpPr>
            <p:spPr bwMode="auto">
              <a:xfrm rot="10800000">
                <a:off x="5259" y="7437"/>
                <a:ext cx="682" cy="1380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8580" tIns="34290" rIns="68580" bIns="3429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8866" name="等腰三角形 7"/>
            <p:cNvSpPr>
              <a:spLocks noChangeArrowheads="1"/>
            </p:cNvSpPr>
            <p:nvPr/>
          </p:nvSpPr>
          <p:spPr bwMode="auto">
            <a:xfrm rot="3240000">
              <a:off x="3760" y="5985"/>
              <a:ext cx="681" cy="681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  <p:bldLst>
      <p:bldP spid="51253" grpId="0"/>
      <p:bldP spid="51254" grpId="0"/>
      <p:bldP spid="4203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6010" y="1923678"/>
            <a:ext cx="5987009" cy="715564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完成课后练习题</a:t>
            </a:r>
            <a:r>
              <a:rPr lang="en-US" altLang="zh-CN" sz="3200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.</a:t>
            </a:r>
            <a:endParaRPr lang="zh-CN" altLang="en-US" sz="3200" dirty="0">
              <a:solidFill>
                <a:prstClr val="white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953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7" name="文本框 1"/>
          <p:cNvSpPr txBox="1">
            <a:spLocks noChangeArrowheads="1"/>
          </p:cNvSpPr>
          <p:nvPr/>
        </p:nvSpPr>
        <p:spPr bwMode="auto">
          <a:xfrm>
            <a:off x="4440827" y="1066295"/>
            <a:ext cx="41814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从不同方向看同一个物体</a:t>
            </a:r>
          </a:p>
        </p:txBody>
      </p:sp>
      <p:sp>
        <p:nvSpPr>
          <p:cNvPr id="17" name="Rectangle 4"/>
          <p:cNvSpPr/>
          <p:nvPr/>
        </p:nvSpPr>
        <p:spPr>
          <a:xfrm>
            <a:off x="1936206" y="1750238"/>
            <a:ext cx="44291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noProof="1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他们为什么会出现争执？</a:t>
            </a: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2" t="8041" r="13842" b="5246"/>
          <a:stretch>
            <a:fillRect/>
          </a:stretch>
        </p:blipFill>
        <p:spPr bwMode="auto">
          <a:xfrm>
            <a:off x="1133766" y="1647731"/>
            <a:ext cx="647701" cy="6477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 descr="6与9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95" t="71456" r="32691" b="5792"/>
          <a:stretch>
            <a:fillRect/>
          </a:stretch>
        </p:blipFill>
        <p:spPr bwMode="auto">
          <a:xfrm>
            <a:off x="3811661" y="3642241"/>
            <a:ext cx="2163763" cy="59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C:\Users\Administrator\Desktop\公司画图-课件用人物\全身男孩2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449" y="2668154"/>
            <a:ext cx="1143640" cy="234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istrator\Desktop\公司画图-课件用人物\全身男孩4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213" y="2561944"/>
            <a:ext cx="1082620" cy="245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915816" y="2242344"/>
            <a:ext cx="2319268" cy="468585"/>
            <a:chOff x="2809843" y="1640195"/>
            <a:chExt cx="2319268" cy="468585"/>
          </a:xfrm>
        </p:grpSpPr>
        <p:sp>
          <p:nvSpPr>
            <p:cNvPr id="22" name="Rectangle 4"/>
            <p:cNvSpPr/>
            <p:nvPr/>
          </p:nvSpPr>
          <p:spPr>
            <a:xfrm>
              <a:off x="2809843" y="1647115"/>
              <a:ext cx="231926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noProof="1" smtClean="0">
                  <a:solidFill>
                    <a:prstClr val="black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这是数字“</a:t>
              </a:r>
              <a:r>
                <a:rPr lang="en-US" altLang="zh-CN" sz="2400" b="1" noProof="1" smtClean="0">
                  <a:solidFill>
                    <a:prstClr val="black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9</a:t>
              </a:r>
              <a:r>
                <a:rPr lang="zh-CN" altLang="en-US" sz="2400" b="1" noProof="1" smtClean="0">
                  <a:solidFill>
                    <a:prstClr val="black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”。</a:t>
              </a:r>
              <a:endParaRPr lang="zh-CN" altLang="en-US" sz="2400" b="1" noProof="1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endParaRPr>
            </a:p>
          </p:txBody>
        </p:sp>
        <p:sp>
          <p:nvSpPr>
            <p:cNvPr id="3" name="矩形标注 2"/>
            <p:cNvSpPr/>
            <p:nvPr/>
          </p:nvSpPr>
          <p:spPr>
            <a:xfrm>
              <a:off x="2866838" y="1640195"/>
              <a:ext cx="2175253" cy="436434"/>
            </a:xfrm>
            <a:prstGeom prst="wedgeRectCallout">
              <a:avLst>
                <a:gd name="adj1" fmla="val -45987"/>
                <a:gd name="adj2" fmla="val 107943"/>
              </a:avLst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01387" y="2206489"/>
            <a:ext cx="2426997" cy="461665"/>
            <a:chOff x="2866838" y="1634484"/>
            <a:chExt cx="2426997" cy="461665"/>
          </a:xfrm>
        </p:grpSpPr>
        <p:sp>
          <p:nvSpPr>
            <p:cNvPr id="26" name="Rectangle 4"/>
            <p:cNvSpPr/>
            <p:nvPr/>
          </p:nvSpPr>
          <p:spPr>
            <a:xfrm>
              <a:off x="2891107" y="1634484"/>
              <a:ext cx="240272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noProof="1" smtClean="0">
                  <a:solidFill>
                    <a:prstClr val="black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这是数字“</a:t>
              </a:r>
              <a:r>
                <a:rPr lang="en-US" altLang="zh-CN" sz="2400" b="1" noProof="1" smtClean="0">
                  <a:solidFill>
                    <a:prstClr val="black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6</a:t>
              </a:r>
              <a:r>
                <a:rPr lang="zh-CN" altLang="en-US" sz="2400" b="1" noProof="1" smtClean="0">
                  <a:solidFill>
                    <a:prstClr val="black"/>
                  </a:solidFill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”。</a:t>
              </a:r>
              <a:endParaRPr lang="zh-CN" altLang="en-US" sz="2400" b="1" noProof="1">
                <a:solidFill>
                  <a:prstClr val="black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endParaRPr>
            </a:p>
          </p:txBody>
        </p:sp>
        <p:sp>
          <p:nvSpPr>
            <p:cNvPr id="27" name="矩形标注 26"/>
            <p:cNvSpPr/>
            <p:nvPr/>
          </p:nvSpPr>
          <p:spPr>
            <a:xfrm>
              <a:off x="2866838" y="1640195"/>
              <a:ext cx="2354989" cy="436434"/>
            </a:xfrm>
            <a:prstGeom prst="wedgeRectCallout">
              <a:avLst>
                <a:gd name="adj1" fmla="val 23596"/>
                <a:gd name="adj2" fmla="val 86404"/>
              </a:avLst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2716" y="1066295"/>
            <a:ext cx="3666199" cy="461665"/>
            <a:chOff x="460374" y="864542"/>
            <a:chExt cx="3666199" cy="461665"/>
          </a:xfrm>
        </p:grpSpPr>
        <p:grpSp>
          <p:nvGrpSpPr>
            <p:cNvPr id="21" name="组合 20"/>
            <p:cNvGrpSpPr/>
            <p:nvPr/>
          </p:nvGrpSpPr>
          <p:grpSpPr>
            <a:xfrm>
              <a:off x="460374" y="864542"/>
              <a:ext cx="3666199" cy="461665"/>
              <a:chOff x="460374" y="864542"/>
              <a:chExt cx="3666199" cy="461665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460374" y="916940"/>
                <a:ext cx="1812920" cy="369570"/>
              </a:xfrm>
              <a:prstGeom prst="roundRect">
                <a:avLst/>
              </a:prstGeom>
              <a:solidFill>
                <a:srgbClr val="009FB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8" name="文本框 22"/>
              <p:cNvSpPr txBox="1"/>
              <p:nvPr/>
            </p:nvSpPr>
            <p:spPr>
              <a:xfrm>
                <a:off x="560661" y="864542"/>
                <a:ext cx="35659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学生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活动一</a:t>
                </a:r>
                <a:r>
                  <a:rPr lang="en-US" altLang="zh-CN" sz="2400" dirty="0" smtClean="0">
                    <a:solidFill>
                      <a:srgbClr val="00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 </a:t>
                </a:r>
                <a:r>
                  <a:rPr lang="zh-CN" altLang="en-US" sz="2400" dirty="0" smtClean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【一起探究】</a:t>
                </a:r>
                <a:endParaRPr lang="zh-CN" altLang="en-US" sz="2400" dirty="0"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+mn-ea"/>
                </a:endParaRPr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>
              <a:off x="554355" y="914400"/>
              <a:ext cx="0" cy="361950"/>
            </a:xfrm>
            <a:prstGeom prst="line">
              <a:avLst/>
            </a:prstGeom>
            <a:ln w="19050" cmpd="sng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99"/>
          <p:cNvSpPr txBox="1">
            <a:spLocks noChangeArrowheads="1"/>
          </p:cNvSpPr>
          <p:nvPr/>
        </p:nvSpPr>
        <p:spPr bwMode="auto">
          <a:xfrm>
            <a:off x="711505" y="1059582"/>
            <a:ext cx="7734013" cy="1200329"/>
          </a:xfrm>
          <a:prstGeom prst="rect">
            <a:avLst/>
          </a:prstGeom>
          <a:solidFill>
            <a:srgbClr val="FFFFFF"/>
          </a:solidFill>
          <a:ln w="9525">
            <a:noFill/>
            <a:rou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如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图，把茶壶放在桌面上，那么下面五幅图片分别是从哪个方向看得到的？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242041" y="3990405"/>
            <a:ext cx="13557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b="1" dirty="0">
                <a:solidFill>
                  <a:srgbClr val="0000FF"/>
                </a:solidFill>
                <a:latin typeface="宋体" pitchFamily="2" charset="-122"/>
              </a:rPr>
              <a:t>从右面看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725436" y="3990405"/>
            <a:ext cx="146526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b="1" dirty="0">
                <a:solidFill>
                  <a:srgbClr val="0000FF"/>
                </a:solidFill>
                <a:latin typeface="宋体" pitchFamily="2" charset="-122"/>
                <a:sym typeface="Arial" panose="020B0604020202020204" pitchFamily="34" charset="0"/>
              </a:rPr>
              <a:t>从左面看</a:t>
            </a:r>
            <a:endParaRPr lang="zh-CN" altLang="en-US" sz="2100" b="1" dirty="0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101923" y="3992284"/>
            <a:ext cx="14922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b="1" dirty="0">
                <a:solidFill>
                  <a:srgbClr val="0000FF"/>
                </a:solidFill>
                <a:latin typeface="宋体" pitchFamily="2" charset="-122"/>
                <a:sym typeface="Arial" panose="020B0604020202020204" pitchFamily="34" charset="0"/>
              </a:rPr>
              <a:t>从后面看</a:t>
            </a:r>
            <a:endParaRPr lang="zh-CN" altLang="en-US" sz="2100" b="1" dirty="0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922182" y="3999318"/>
            <a:ext cx="13157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b="1" dirty="0">
                <a:solidFill>
                  <a:srgbClr val="0000FF"/>
                </a:solidFill>
                <a:latin typeface="宋体" pitchFamily="2" charset="-122"/>
                <a:sym typeface="Arial" panose="020B0604020202020204" pitchFamily="34" charset="0"/>
              </a:rPr>
              <a:t>从上面看</a:t>
            </a:r>
          </a:p>
        </p:txBody>
      </p:sp>
      <p:sp>
        <p:nvSpPr>
          <p:cNvPr id="51208" name="文本框 8"/>
          <p:cNvSpPr txBox="1">
            <a:spLocks noChangeArrowheads="1"/>
          </p:cNvSpPr>
          <p:nvPr/>
        </p:nvSpPr>
        <p:spPr bwMode="auto">
          <a:xfrm>
            <a:off x="560878" y="3990405"/>
            <a:ext cx="15478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b="1" dirty="0" smtClean="0">
                <a:solidFill>
                  <a:srgbClr val="0000FF"/>
                </a:solidFill>
                <a:latin typeface="宋体" pitchFamily="2" charset="-122"/>
              </a:rPr>
              <a:t>从前面看</a:t>
            </a:r>
            <a:endParaRPr lang="zh-CN" altLang="en-US" sz="2100" b="1" dirty="0">
              <a:solidFill>
                <a:srgbClr val="0000FF"/>
              </a:solidFill>
              <a:latin typeface="宋体" pitchFamily="2" charset="-122"/>
            </a:endParaRPr>
          </a:p>
        </p:txBody>
      </p:sp>
      <p:pic>
        <p:nvPicPr>
          <p:cNvPr id="51209" name="Picture 18" descr="DSC007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35" y="2499742"/>
            <a:ext cx="125730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0" name="Picture 19" descr="DSC0078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348" y="2499742"/>
            <a:ext cx="1027112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1" name="Picture 20" descr="DSC0078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623" y="2499742"/>
            <a:ext cx="103663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2" name="Picture 21" descr="DSC0078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923" y="2499742"/>
            <a:ext cx="13144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3" name="Picture 22" descr="DSC0078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548" y="2499742"/>
            <a:ext cx="15430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5120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组合 36902"/>
          <p:cNvGrpSpPr/>
          <p:nvPr/>
        </p:nvGrpSpPr>
        <p:grpSpPr bwMode="auto">
          <a:xfrm>
            <a:off x="3792963" y="1508509"/>
            <a:ext cx="1943100" cy="914400"/>
            <a:chOff x="720" y="1392"/>
            <a:chExt cx="3024" cy="1248"/>
          </a:xfrm>
        </p:grpSpPr>
        <p:sp>
          <p:nvSpPr>
            <p:cNvPr id="52352" name="直接连接符 36876"/>
            <p:cNvSpPr>
              <a:spLocks noChangeShapeType="1"/>
            </p:cNvSpPr>
            <p:nvPr/>
          </p:nvSpPr>
          <p:spPr bwMode="auto">
            <a:xfrm flipH="1">
              <a:off x="1776" y="1392"/>
              <a:ext cx="672" cy="105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53" name="直接连接符 36877"/>
            <p:cNvSpPr>
              <a:spLocks noChangeShapeType="1"/>
            </p:cNvSpPr>
            <p:nvPr/>
          </p:nvSpPr>
          <p:spPr bwMode="auto">
            <a:xfrm>
              <a:off x="2448" y="1392"/>
              <a:ext cx="48" cy="11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54" name="直接连接符 36878"/>
            <p:cNvSpPr>
              <a:spLocks noChangeShapeType="1"/>
            </p:cNvSpPr>
            <p:nvPr/>
          </p:nvSpPr>
          <p:spPr bwMode="auto">
            <a:xfrm>
              <a:off x="1776" y="2448"/>
              <a:ext cx="720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55" name="直接连接符 36880"/>
            <p:cNvSpPr>
              <a:spLocks noChangeShapeType="1"/>
            </p:cNvSpPr>
            <p:nvPr/>
          </p:nvSpPr>
          <p:spPr bwMode="auto">
            <a:xfrm>
              <a:off x="2640" y="2544"/>
              <a:ext cx="672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56" name="直接连接符 36881"/>
            <p:cNvSpPr>
              <a:spLocks noChangeShapeType="1"/>
            </p:cNvSpPr>
            <p:nvPr/>
          </p:nvSpPr>
          <p:spPr bwMode="auto">
            <a:xfrm flipV="1">
              <a:off x="2640" y="1920"/>
              <a:ext cx="0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57" name="直接连接符 36882"/>
            <p:cNvSpPr>
              <a:spLocks noChangeShapeType="1"/>
            </p:cNvSpPr>
            <p:nvPr/>
          </p:nvSpPr>
          <p:spPr bwMode="auto">
            <a:xfrm flipV="1">
              <a:off x="3312" y="2016"/>
              <a:ext cx="0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58" name="直接连接符 36883"/>
            <p:cNvSpPr>
              <a:spLocks noChangeShapeType="1"/>
            </p:cNvSpPr>
            <p:nvPr/>
          </p:nvSpPr>
          <p:spPr bwMode="auto">
            <a:xfrm>
              <a:off x="2640" y="1920"/>
              <a:ext cx="672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59" name="直接连接符 36885"/>
            <p:cNvSpPr>
              <a:spLocks noChangeShapeType="1"/>
            </p:cNvSpPr>
            <p:nvPr/>
          </p:nvSpPr>
          <p:spPr bwMode="auto">
            <a:xfrm flipV="1">
              <a:off x="2640" y="1632"/>
              <a:ext cx="432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60" name="直接连接符 36886"/>
            <p:cNvSpPr>
              <a:spLocks noChangeShapeType="1"/>
            </p:cNvSpPr>
            <p:nvPr/>
          </p:nvSpPr>
          <p:spPr bwMode="auto">
            <a:xfrm flipV="1">
              <a:off x="3312" y="1728"/>
              <a:ext cx="432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61" name="直接连接符 36887"/>
            <p:cNvSpPr>
              <a:spLocks noChangeShapeType="1"/>
            </p:cNvSpPr>
            <p:nvPr/>
          </p:nvSpPr>
          <p:spPr bwMode="auto">
            <a:xfrm>
              <a:off x="3072" y="1632"/>
              <a:ext cx="672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62" name="直接连接符 36888"/>
            <p:cNvSpPr>
              <a:spLocks noChangeShapeType="1"/>
            </p:cNvSpPr>
            <p:nvPr/>
          </p:nvSpPr>
          <p:spPr bwMode="auto">
            <a:xfrm flipV="1">
              <a:off x="3312" y="2352"/>
              <a:ext cx="432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63" name="直接连接符 36889"/>
            <p:cNvSpPr>
              <a:spLocks noChangeShapeType="1"/>
            </p:cNvSpPr>
            <p:nvPr/>
          </p:nvSpPr>
          <p:spPr bwMode="auto">
            <a:xfrm flipV="1">
              <a:off x="3744" y="1728"/>
              <a:ext cx="0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64" name="直接连接符 36890"/>
            <p:cNvSpPr>
              <a:spLocks noChangeShapeType="1"/>
            </p:cNvSpPr>
            <p:nvPr/>
          </p:nvSpPr>
          <p:spPr bwMode="auto">
            <a:xfrm flipV="1">
              <a:off x="2496" y="2448"/>
              <a:ext cx="144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65" name="直接连接符 36891"/>
            <p:cNvSpPr>
              <a:spLocks noChangeShapeType="1"/>
            </p:cNvSpPr>
            <p:nvPr/>
          </p:nvSpPr>
          <p:spPr bwMode="auto">
            <a:xfrm>
              <a:off x="2448" y="1392"/>
              <a:ext cx="288" cy="4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66" name="直接连接符 36893"/>
            <p:cNvSpPr>
              <a:spLocks noChangeShapeType="1"/>
            </p:cNvSpPr>
            <p:nvPr/>
          </p:nvSpPr>
          <p:spPr bwMode="auto">
            <a:xfrm>
              <a:off x="720" y="2256"/>
              <a:ext cx="864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67" name="直接连接符 36894"/>
            <p:cNvSpPr>
              <a:spLocks noChangeShapeType="1"/>
            </p:cNvSpPr>
            <p:nvPr/>
          </p:nvSpPr>
          <p:spPr bwMode="auto">
            <a:xfrm>
              <a:off x="1152" y="1824"/>
              <a:ext cx="864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68" name="直接连接符 36895"/>
            <p:cNvSpPr>
              <a:spLocks noChangeShapeType="1"/>
            </p:cNvSpPr>
            <p:nvPr/>
          </p:nvSpPr>
          <p:spPr bwMode="auto">
            <a:xfrm>
              <a:off x="720" y="2112"/>
              <a:ext cx="864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69" name="直接连接符 36896"/>
            <p:cNvSpPr>
              <a:spLocks noChangeShapeType="1"/>
            </p:cNvSpPr>
            <p:nvPr/>
          </p:nvSpPr>
          <p:spPr bwMode="auto">
            <a:xfrm flipV="1">
              <a:off x="720" y="2112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70" name="直接连接符 36897"/>
            <p:cNvSpPr>
              <a:spLocks noChangeShapeType="1"/>
            </p:cNvSpPr>
            <p:nvPr/>
          </p:nvSpPr>
          <p:spPr bwMode="auto">
            <a:xfrm flipV="1">
              <a:off x="2016" y="1968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71" name="直接连接符 36898"/>
            <p:cNvSpPr>
              <a:spLocks noChangeShapeType="1"/>
            </p:cNvSpPr>
            <p:nvPr/>
          </p:nvSpPr>
          <p:spPr bwMode="auto">
            <a:xfrm flipV="1">
              <a:off x="1584" y="225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72" name="直接连接符 36899"/>
            <p:cNvSpPr>
              <a:spLocks noChangeShapeType="1"/>
            </p:cNvSpPr>
            <p:nvPr/>
          </p:nvSpPr>
          <p:spPr bwMode="auto">
            <a:xfrm flipV="1">
              <a:off x="720" y="1824"/>
              <a:ext cx="432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73" name="直接连接符 36900"/>
            <p:cNvSpPr>
              <a:spLocks noChangeShapeType="1"/>
            </p:cNvSpPr>
            <p:nvPr/>
          </p:nvSpPr>
          <p:spPr bwMode="auto">
            <a:xfrm flipV="1">
              <a:off x="1584" y="2112"/>
              <a:ext cx="384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74" name="直接连接符 36901"/>
            <p:cNvSpPr>
              <a:spLocks noChangeShapeType="1"/>
            </p:cNvSpPr>
            <p:nvPr/>
          </p:nvSpPr>
          <p:spPr bwMode="auto">
            <a:xfrm flipV="1">
              <a:off x="1584" y="1968"/>
              <a:ext cx="432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313" name="文本框 37072"/>
          <p:cNvSpPr txBox="1"/>
          <p:nvPr/>
        </p:nvSpPr>
        <p:spPr>
          <a:xfrm>
            <a:off x="1354276" y="888340"/>
            <a:ext cx="596125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     下面的五幅图分别是从什么方向看的？</a:t>
            </a:r>
            <a:endParaRPr lang="zh-CN" altLang="en-US"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28" name="矩形 37062"/>
          <p:cNvSpPr>
            <a:spLocks noChangeArrowheads="1"/>
          </p:cNvSpPr>
          <p:nvPr/>
        </p:nvSpPr>
        <p:spPr bwMode="auto">
          <a:xfrm>
            <a:off x="910951" y="1883028"/>
            <a:ext cx="2628900" cy="1143000"/>
          </a:xfrm>
          <a:prstGeom prst="rect">
            <a:avLst/>
          </a:prstGeom>
          <a:solidFill>
            <a:srgbClr val="FDEDBF">
              <a:alpha val="50195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00" b="1">
              <a:solidFill>
                <a:prstClr val="black"/>
              </a:solidFill>
              <a:latin typeface="Times New Roman" panose="02020603050405020304" charset="0"/>
            </a:endParaRPr>
          </a:p>
        </p:txBody>
      </p:sp>
      <p:grpSp>
        <p:nvGrpSpPr>
          <p:cNvPr id="52229" name="组合 37001"/>
          <p:cNvGrpSpPr/>
          <p:nvPr/>
        </p:nvGrpSpPr>
        <p:grpSpPr bwMode="auto">
          <a:xfrm>
            <a:off x="1147488" y="2254503"/>
            <a:ext cx="1885950" cy="742950"/>
            <a:chOff x="1008" y="1632"/>
            <a:chExt cx="1536" cy="624"/>
          </a:xfrm>
        </p:grpSpPr>
        <p:sp>
          <p:nvSpPr>
            <p:cNvPr id="52328" name="直接连接符 36905"/>
            <p:cNvSpPr>
              <a:spLocks noChangeShapeType="1"/>
            </p:cNvSpPr>
            <p:nvPr/>
          </p:nvSpPr>
          <p:spPr bwMode="auto">
            <a:xfrm>
              <a:off x="1008" y="18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29" name="直接连接符 36906"/>
            <p:cNvSpPr>
              <a:spLocks noChangeShapeType="1"/>
            </p:cNvSpPr>
            <p:nvPr/>
          </p:nvSpPr>
          <p:spPr bwMode="auto">
            <a:xfrm rot="-5400000">
              <a:off x="1200" y="2064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30" name="直接连接符 36907"/>
            <p:cNvSpPr>
              <a:spLocks noChangeShapeType="1"/>
            </p:cNvSpPr>
            <p:nvPr/>
          </p:nvSpPr>
          <p:spPr bwMode="auto">
            <a:xfrm>
              <a:off x="1392" y="18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31" name="直接连接符 36908"/>
            <p:cNvSpPr>
              <a:spLocks noChangeShapeType="1"/>
            </p:cNvSpPr>
            <p:nvPr/>
          </p:nvSpPr>
          <p:spPr bwMode="auto">
            <a:xfrm rot="-5400000">
              <a:off x="1296" y="148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32" name="直接连接符 36909"/>
            <p:cNvSpPr>
              <a:spLocks noChangeShapeType="1"/>
            </p:cNvSpPr>
            <p:nvPr/>
          </p:nvSpPr>
          <p:spPr bwMode="auto">
            <a:xfrm rot="-5400000">
              <a:off x="1200" y="168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33" name="直接连接符 36911"/>
            <p:cNvSpPr>
              <a:spLocks noChangeShapeType="1"/>
            </p:cNvSpPr>
            <p:nvPr/>
          </p:nvSpPr>
          <p:spPr bwMode="auto">
            <a:xfrm flipV="1">
              <a:off x="1008" y="1680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34" name="直接连接符 36912"/>
            <p:cNvSpPr>
              <a:spLocks noChangeShapeType="1"/>
            </p:cNvSpPr>
            <p:nvPr/>
          </p:nvSpPr>
          <p:spPr bwMode="auto">
            <a:xfrm flipV="1">
              <a:off x="1392" y="206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35" name="直接连接符 36913"/>
            <p:cNvSpPr>
              <a:spLocks noChangeShapeType="1"/>
            </p:cNvSpPr>
            <p:nvPr/>
          </p:nvSpPr>
          <p:spPr bwMode="auto">
            <a:xfrm flipV="1">
              <a:off x="1392" y="1680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36" name="直接连接符 36914"/>
            <p:cNvSpPr>
              <a:spLocks noChangeShapeType="1"/>
            </p:cNvSpPr>
            <p:nvPr/>
          </p:nvSpPr>
          <p:spPr bwMode="auto">
            <a:xfrm>
              <a:off x="1488" y="168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37" name="直接连接符 36915"/>
            <p:cNvSpPr>
              <a:spLocks noChangeShapeType="1"/>
            </p:cNvSpPr>
            <p:nvPr/>
          </p:nvSpPr>
          <p:spPr bwMode="auto">
            <a:xfrm rot="-5400000">
              <a:off x="1680" y="2064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38" name="直接连接符 36917"/>
            <p:cNvSpPr>
              <a:spLocks noChangeShapeType="1"/>
            </p:cNvSpPr>
            <p:nvPr/>
          </p:nvSpPr>
          <p:spPr bwMode="auto">
            <a:xfrm flipV="1">
              <a:off x="1488" y="1632"/>
              <a:ext cx="24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39" name="直接连接符 36918"/>
            <p:cNvSpPr>
              <a:spLocks noChangeShapeType="1"/>
            </p:cNvSpPr>
            <p:nvPr/>
          </p:nvSpPr>
          <p:spPr bwMode="auto">
            <a:xfrm flipH="1" flipV="1">
              <a:off x="1728" y="1632"/>
              <a:ext cx="144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40" name="直接连接符 36919"/>
            <p:cNvSpPr>
              <a:spLocks noChangeShapeType="1"/>
            </p:cNvSpPr>
            <p:nvPr/>
          </p:nvSpPr>
          <p:spPr bwMode="auto">
            <a:xfrm>
              <a:off x="1728" y="1632"/>
              <a:ext cx="24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41" name="直接连接符 36920"/>
            <p:cNvSpPr>
              <a:spLocks noChangeShapeType="1"/>
            </p:cNvSpPr>
            <p:nvPr/>
          </p:nvSpPr>
          <p:spPr bwMode="auto">
            <a:xfrm flipV="1">
              <a:off x="1872" y="2016"/>
              <a:ext cx="96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grpSp>
          <p:nvGrpSpPr>
            <p:cNvPr id="52342" name="组合 36990"/>
            <p:cNvGrpSpPr/>
            <p:nvPr/>
          </p:nvGrpSpPr>
          <p:grpSpPr bwMode="auto">
            <a:xfrm>
              <a:off x="1968" y="2160"/>
              <a:ext cx="480" cy="96"/>
              <a:chOff x="1968" y="2160"/>
              <a:chExt cx="480" cy="96"/>
            </a:xfrm>
          </p:grpSpPr>
          <p:sp>
            <p:nvSpPr>
              <p:cNvPr id="52348" name="直接连接符 36921"/>
              <p:cNvSpPr>
                <a:spLocks noChangeShapeType="1"/>
              </p:cNvSpPr>
              <p:nvPr/>
            </p:nvSpPr>
            <p:spPr bwMode="auto">
              <a:xfrm rot="-5400000">
                <a:off x="2208" y="2016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2349" name="直接连接符 36924"/>
              <p:cNvSpPr>
                <a:spLocks noChangeShapeType="1"/>
              </p:cNvSpPr>
              <p:nvPr/>
            </p:nvSpPr>
            <p:spPr bwMode="auto">
              <a:xfrm flipV="1">
                <a:off x="1968" y="2160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2350" name="直接连接符 36925"/>
              <p:cNvSpPr>
                <a:spLocks noChangeShapeType="1"/>
              </p:cNvSpPr>
              <p:nvPr/>
            </p:nvSpPr>
            <p:spPr bwMode="auto">
              <a:xfrm flipV="1">
                <a:off x="2448" y="2160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2351" name="直接连接符 36926"/>
              <p:cNvSpPr>
                <a:spLocks noChangeShapeType="1"/>
              </p:cNvSpPr>
              <p:nvPr/>
            </p:nvSpPr>
            <p:spPr bwMode="auto">
              <a:xfrm rot="-5400000">
                <a:off x="2208" y="1920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2343" name="直接连接符 36927"/>
            <p:cNvSpPr>
              <a:spLocks noChangeShapeType="1"/>
            </p:cNvSpPr>
            <p:nvPr/>
          </p:nvSpPr>
          <p:spPr bwMode="auto">
            <a:xfrm rot="-5400000">
              <a:off x="2304" y="1728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44" name="直接连接符 36928"/>
            <p:cNvSpPr>
              <a:spLocks noChangeShapeType="1"/>
            </p:cNvSpPr>
            <p:nvPr/>
          </p:nvSpPr>
          <p:spPr bwMode="auto">
            <a:xfrm flipV="1">
              <a:off x="2448" y="1968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45" name="直接连接符 36929"/>
            <p:cNvSpPr>
              <a:spLocks noChangeShapeType="1"/>
            </p:cNvSpPr>
            <p:nvPr/>
          </p:nvSpPr>
          <p:spPr bwMode="auto">
            <a:xfrm flipV="1">
              <a:off x="1968" y="1968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46" name="直接连接符 36930"/>
            <p:cNvSpPr>
              <a:spLocks noChangeShapeType="1"/>
            </p:cNvSpPr>
            <p:nvPr/>
          </p:nvSpPr>
          <p:spPr bwMode="auto">
            <a:xfrm flipV="1">
              <a:off x="2448" y="2064"/>
              <a:ext cx="9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47" name="直接连接符 36932"/>
            <p:cNvSpPr>
              <a:spLocks noChangeShapeType="1"/>
            </p:cNvSpPr>
            <p:nvPr/>
          </p:nvSpPr>
          <p:spPr bwMode="auto">
            <a:xfrm>
              <a:off x="2544" y="196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sp>
        <p:nvSpPr>
          <p:cNvPr id="52230" name="矩形 37063"/>
          <p:cNvSpPr>
            <a:spLocks noChangeArrowheads="1"/>
          </p:cNvSpPr>
          <p:nvPr/>
        </p:nvSpPr>
        <p:spPr bwMode="auto">
          <a:xfrm>
            <a:off x="6085631" y="1737903"/>
            <a:ext cx="2514600" cy="1182688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00" b="1">
              <a:solidFill>
                <a:prstClr val="black"/>
              </a:solidFill>
              <a:latin typeface="Times New Roman" panose="02020603050405020304" charset="0"/>
            </a:endParaRPr>
          </a:p>
        </p:txBody>
      </p:sp>
      <p:grpSp>
        <p:nvGrpSpPr>
          <p:cNvPr id="52231" name="组合 36941"/>
          <p:cNvGrpSpPr/>
          <p:nvPr/>
        </p:nvGrpSpPr>
        <p:grpSpPr bwMode="auto">
          <a:xfrm>
            <a:off x="6463456" y="2380841"/>
            <a:ext cx="1828800" cy="514350"/>
            <a:chOff x="3312" y="1776"/>
            <a:chExt cx="1536" cy="432"/>
          </a:xfrm>
        </p:grpSpPr>
        <p:sp>
          <p:nvSpPr>
            <p:cNvPr id="52323" name="矩形 36935"/>
            <p:cNvSpPr>
              <a:spLocks noChangeArrowheads="1"/>
            </p:cNvSpPr>
            <p:nvPr/>
          </p:nvSpPr>
          <p:spPr bwMode="auto">
            <a:xfrm>
              <a:off x="3312" y="1776"/>
              <a:ext cx="432" cy="432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00" b="1">
                <a:solidFill>
                  <a:prstClr val="black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2324" name="矩形 36937"/>
            <p:cNvSpPr>
              <a:spLocks noChangeArrowheads="1"/>
            </p:cNvSpPr>
            <p:nvPr/>
          </p:nvSpPr>
          <p:spPr bwMode="auto">
            <a:xfrm>
              <a:off x="3840" y="1776"/>
              <a:ext cx="432" cy="432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00" b="1">
                <a:solidFill>
                  <a:prstClr val="black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2325" name="直接连接符 36938"/>
            <p:cNvSpPr>
              <a:spLocks noChangeShapeType="1"/>
            </p:cNvSpPr>
            <p:nvPr/>
          </p:nvSpPr>
          <p:spPr bwMode="auto">
            <a:xfrm>
              <a:off x="3840" y="1776"/>
              <a:ext cx="432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26" name="直接连接符 36939"/>
            <p:cNvSpPr>
              <a:spLocks noChangeShapeType="1"/>
            </p:cNvSpPr>
            <p:nvPr/>
          </p:nvSpPr>
          <p:spPr bwMode="auto">
            <a:xfrm flipH="1">
              <a:off x="3840" y="1776"/>
              <a:ext cx="432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27" name="矩形 36940"/>
            <p:cNvSpPr>
              <a:spLocks noChangeArrowheads="1"/>
            </p:cNvSpPr>
            <p:nvPr/>
          </p:nvSpPr>
          <p:spPr bwMode="auto">
            <a:xfrm>
              <a:off x="4368" y="1872"/>
              <a:ext cx="480" cy="240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00" b="1">
                <a:solidFill>
                  <a:prstClr val="black"/>
                </a:solidFill>
                <a:latin typeface="Times New Roman" panose="02020603050405020304" charset="0"/>
              </a:endParaRPr>
            </a:p>
          </p:txBody>
        </p:sp>
      </p:grpSp>
      <p:sp>
        <p:nvSpPr>
          <p:cNvPr id="52232" name="矩形 37064"/>
          <p:cNvSpPr>
            <a:spLocks noChangeArrowheads="1"/>
          </p:cNvSpPr>
          <p:nvPr/>
        </p:nvSpPr>
        <p:spPr bwMode="auto">
          <a:xfrm>
            <a:off x="1354276" y="3412954"/>
            <a:ext cx="1428750" cy="13144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00" b="1">
              <a:solidFill>
                <a:prstClr val="black"/>
              </a:solidFill>
              <a:latin typeface="Times New Roman" panose="02020603050405020304" charset="0"/>
            </a:endParaRPr>
          </a:p>
        </p:txBody>
      </p:sp>
      <p:grpSp>
        <p:nvGrpSpPr>
          <p:cNvPr id="52233" name="组合 36989"/>
          <p:cNvGrpSpPr/>
          <p:nvPr/>
        </p:nvGrpSpPr>
        <p:grpSpPr bwMode="auto">
          <a:xfrm>
            <a:off x="2202001" y="3578054"/>
            <a:ext cx="571500" cy="1143000"/>
            <a:chOff x="2304" y="2640"/>
            <a:chExt cx="816" cy="1536"/>
          </a:xfrm>
        </p:grpSpPr>
        <p:grpSp>
          <p:nvGrpSpPr>
            <p:cNvPr id="52301" name="组合 36974"/>
            <p:cNvGrpSpPr/>
            <p:nvPr/>
          </p:nvGrpSpPr>
          <p:grpSpPr bwMode="auto">
            <a:xfrm>
              <a:off x="2400" y="2880"/>
              <a:ext cx="624" cy="528"/>
              <a:chOff x="2544" y="3120"/>
              <a:chExt cx="288" cy="240"/>
            </a:xfrm>
          </p:grpSpPr>
          <p:sp>
            <p:nvSpPr>
              <p:cNvPr id="52321" name="直接连接符 36971"/>
              <p:cNvSpPr>
                <a:spLocks noChangeShapeType="1"/>
              </p:cNvSpPr>
              <p:nvPr/>
            </p:nvSpPr>
            <p:spPr bwMode="auto">
              <a:xfrm flipH="1">
                <a:off x="2544" y="3120"/>
                <a:ext cx="144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2322" name="直接连接符 36972"/>
              <p:cNvSpPr>
                <a:spLocks noChangeShapeType="1"/>
              </p:cNvSpPr>
              <p:nvPr/>
            </p:nvSpPr>
            <p:spPr bwMode="auto">
              <a:xfrm>
                <a:off x="2688" y="3120"/>
                <a:ext cx="144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2302" name="组合 36978"/>
            <p:cNvGrpSpPr/>
            <p:nvPr/>
          </p:nvGrpSpPr>
          <p:grpSpPr bwMode="auto">
            <a:xfrm>
              <a:off x="2304" y="2880"/>
              <a:ext cx="816" cy="1296"/>
              <a:chOff x="1152" y="2928"/>
              <a:chExt cx="336" cy="768"/>
            </a:xfrm>
          </p:grpSpPr>
          <p:sp>
            <p:nvSpPr>
              <p:cNvPr id="52311" name="矩形 36942"/>
              <p:cNvSpPr>
                <a:spLocks noChangeArrowheads="1"/>
              </p:cNvSpPr>
              <p:nvPr/>
            </p:nvSpPr>
            <p:spPr bwMode="auto">
              <a:xfrm>
                <a:off x="1152" y="3600"/>
                <a:ext cx="336" cy="96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100" b="1">
                  <a:solidFill>
                    <a:prstClr val="black"/>
                  </a:solidFill>
                  <a:latin typeface="Times New Roman" panose="02020603050405020304" charset="0"/>
                </a:endParaRPr>
              </a:p>
            </p:txBody>
          </p:sp>
          <p:sp>
            <p:nvSpPr>
              <p:cNvPr id="52312" name="直接连接符 36943"/>
              <p:cNvSpPr>
                <a:spLocks noChangeShapeType="1"/>
              </p:cNvSpPr>
              <p:nvPr/>
            </p:nvSpPr>
            <p:spPr bwMode="auto">
              <a:xfrm flipV="1">
                <a:off x="1152" y="3360"/>
                <a:ext cx="48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2313" name="直接连接符 36944"/>
              <p:cNvSpPr>
                <a:spLocks noChangeShapeType="1"/>
              </p:cNvSpPr>
              <p:nvPr/>
            </p:nvSpPr>
            <p:spPr bwMode="auto">
              <a:xfrm flipH="1" flipV="1">
                <a:off x="1440" y="3360"/>
                <a:ext cx="48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2314" name="直接连接符 36963"/>
              <p:cNvSpPr>
                <a:spLocks noChangeShapeType="1"/>
              </p:cNvSpPr>
              <p:nvPr/>
            </p:nvSpPr>
            <p:spPr bwMode="auto">
              <a:xfrm>
                <a:off x="1200" y="3360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2315" name="直接连接符 36964"/>
              <p:cNvSpPr>
                <a:spLocks noChangeShapeType="1"/>
              </p:cNvSpPr>
              <p:nvPr/>
            </p:nvSpPr>
            <p:spPr bwMode="auto">
              <a:xfrm>
                <a:off x="1152" y="3408"/>
                <a:ext cx="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2316" name="直接连接符 36965"/>
              <p:cNvSpPr>
                <a:spLocks noChangeShapeType="1"/>
              </p:cNvSpPr>
              <p:nvPr/>
            </p:nvSpPr>
            <p:spPr bwMode="auto">
              <a:xfrm>
                <a:off x="1440" y="3408"/>
                <a:ext cx="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52317" name="组合 36970"/>
              <p:cNvGrpSpPr/>
              <p:nvPr/>
            </p:nvGrpSpPr>
            <p:grpSpPr bwMode="auto">
              <a:xfrm>
                <a:off x="1152" y="2928"/>
                <a:ext cx="336" cy="480"/>
                <a:chOff x="2976" y="3264"/>
                <a:chExt cx="384" cy="672"/>
              </a:xfrm>
            </p:grpSpPr>
            <p:sp>
              <p:nvSpPr>
                <p:cNvPr id="52319" name="直接连接符 36968"/>
                <p:cNvSpPr>
                  <a:spLocks noChangeShapeType="1"/>
                </p:cNvSpPr>
                <p:nvPr/>
              </p:nvSpPr>
              <p:spPr bwMode="auto">
                <a:xfrm flipH="1">
                  <a:off x="2976" y="3264"/>
                  <a:ext cx="192" cy="6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320" name="直接连接符 36969"/>
                <p:cNvSpPr>
                  <a:spLocks noChangeShapeType="1"/>
                </p:cNvSpPr>
                <p:nvPr/>
              </p:nvSpPr>
              <p:spPr bwMode="auto">
                <a:xfrm>
                  <a:off x="3168" y="3264"/>
                  <a:ext cx="192" cy="6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52318" name="直接连接符 36975"/>
              <p:cNvSpPr>
                <a:spLocks noChangeShapeType="1"/>
              </p:cNvSpPr>
              <p:nvPr/>
            </p:nvSpPr>
            <p:spPr bwMode="auto">
              <a:xfrm>
                <a:off x="1440" y="31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2303" name="直接连接符 36981"/>
            <p:cNvSpPr>
              <a:spLocks noChangeShapeType="1"/>
            </p:cNvSpPr>
            <p:nvPr/>
          </p:nvSpPr>
          <p:spPr bwMode="auto">
            <a:xfrm flipH="1">
              <a:off x="2304" y="3408"/>
              <a:ext cx="96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04" name="直接连接符 36982"/>
            <p:cNvSpPr>
              <a:spLocks noChangeShapeType="1"/>
            </p:cNvSpPr>
            <p:nvPr/>
          </p:nvSpPr>
          <p:spPr bwMode="auto">
            <a:xfrm>
              <a:off x="3024" y="3408"/>
              <a:ext cx="96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05" name="直接连接符 36983"/>
            <p:cNvSpPr>
              <a:spLocks noChangeShapeType="1"/>
            </p:cNvSpPr>
            <p:nvPr/>
          </p:nvSpPr>
          <p:spPr bwMode="auto">
            <a:xfrm flipV="1">
              <a:off x="2400" y="2832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06" name="直接连接符 36984"/>
            <p:cNvSpPr>
              <a:spLocks noChangeShapeType="1"/>
            </p:cNvSpPr>
            <p:nvPr/>
          </p:nvSpPr>
          <p:spPr bwMode="auto">
            <a:xfrm flipV="1">
              <a:off x="3024" y="2832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07" name="直接连接符 36985"/>
            <p:cNvSpPr>
              <a:spLocks noChangeShapeType="1"/>
            </p:cNvSpPr>
            <p:nvPr/>
          </p:nvSpPr>
          <p:spPr bwMode="auto">
            <a:xfrm>
              <a:off x="2400" y="2832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08" name="直接连接符 36986"/>
            <p:cNvSpPr>
              <a:spLocks noChangeShapeType="1"/>
            </p:cNvSpPr>
            <p:nvPr/>
          </p:nvSpPr>
          <p:spPr bwMode="auto">
            <a:xfrm flipV="1">
              <a:off x="2400" y="2640"/>
              <a:ext cx="48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09" name="直接连接符 36987"/>
            <p:cNvSpPr>
              <a:spLocks noChangeShapeType="1"/>
            </p:cNvSpPr>
            <p:nvPr/>
          </p:nvSpPr>
          <p:spPr bwMode="auto">
            <a:xfrm flipH="1" flipV="1">
              <a:off x="2976" y="2640"/>
              <a:ext cx="48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310" name="直接连接符 36988"/>
            <p:cNvSpPr>
              <a:spLocks noChangeShapeType="1"/>
            </p:cNvSpPr>
            <p:nvPr/>
          </p:nvSpPr>
          <p:spPr bwMode="auto">
            <a:xfrm>
              <a:off x="2448" y="2640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52234" name="组合 37070"/>
          <p:cNvGrpSpPr/>
          <p:nvPr/>
        </p:nvGrpSpPr>
        <p:grpSpPr bwMode="auto">
          <a:xfrm>
            <a:off x="3616977" y="3386522"/>
            <a:ext cx="2171700" cy="1314450"/>
            <a:chOff x="2016" y="2640"/>
            <a:chExt cx="1824" cy="1104"/>
          </a:xfrm>
        </p:grpSpPr>
        <p:sp>
          <p:nvSpPr>
            <p:cNvPr id="52272" name="矩形 37065"/>
            <p:cNvSpPr>
              <a:spLocks noChangeArrowheads="1"/>
            </p:cNvSpPr>
            <p:nvPr/>
          </p:nvSpPr>
          <p:spPr bwMode="auto">
            <a:xfrm>
              <a:off x="2016" y="2640"/>
              <a:ext cx="1824" cy="1104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00" b="1">
                <a:solidFill>
                  <a:prstClr val="black"/>
                </a:solidFill>
                <a:latin typeface="Times New Roman" panose="02020603050405020304" charset="0"/>
              </a:endParaRPr>
            </a:p>
          </p:txBody>
        </p:sp>
        <p:grpSp>
          <p:nvGrpSpPr>
            <p:cNvPr id="52273" name="组合 37041"/>
            <p:cNvGrpSpPr/>
            <p:nvPr/>
          </p:nvGrpSpPr>
          <p:grpSpPr bwMode="auto">
            <a:xfrm>
              <a:off x="2160" y="3024"/>
              <a:ext cx="1488" cy="576"/>
              <a:chOff x="1968" y="3024"/>
              <a:chExt cx="1488" cy="576"/>
            </a:xfrm>
          </p:grpSpPr>
          <p:grpSp>
            <p:nvGrpSpPr>
              <p:cNvPr id="52274" name="组合 37014"/>
              <p:cNvGrpSpPr/>
              <p:nvPr/>
            </p:nvGrpSpPr>
            <p:grpSpPr bwMode="auto">
              <a:xfrm>
                <a:off x="1968" y="3360"/>
                <a:ext cx="528" cy="240"/>
                <a:chOff x="1968" y="3072"/>
                <a:chExt cx="1488" cy="576"/>
              </a:xfrm>
            </p:grpSpPr>
            <p:grpSp>
              <p:nvGrpSpPr>
                <p:cNvPr id="52293" name="组合 37010"/>
                <p:cNvGrpSpPr/>
                <p:nvPr/>
              </p:nvGrpSpPr>
              <p:grpSpPr bwMode="auto">
                <a:xfrm>
                  <a:off x="1968" y="3408"/>
                  <a:ext cx="1488" cy="240"/>
                  <a:chOff x="1968" y="3552"/>
                  <a:chExt cx="576" cy="96"/>
                </a:xfrm>
              </p:grpSpPr>
              <p:sp>
                <p:nvSpPr>
                  <p:cNvPr id="52297" name="直接连接符 36992"/>
                  <p:cNvSpPr>
                    <a:spLocks noChangeShapeType="1"/>
                  </p:cNvSpPr>
                  <p:nvPr/>
                </p:nvSpPr>
                <p:spPr bwMode="auto">
                  <a:xfrm rot="-5400000">
                    <a:off x="2256" y="3360"/>
                    <a:ext cx="0" cy="57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2298" name="直接连接符 369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968" y="3552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2299" name="直接连接符 3699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44" y="3552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2300" name="直接连接符 36995"/>
                  <p:cNvSpPr>
                    <a:spLocks noChangeShapeType="1"/>
                  </p:cNvSpPr>
                  <p:nvPr/>
                </p:nvSpPr>
                <p:spPr bwMode="auto">
                  <a:xfrm rot="-5400000">
                    <a:off x="2256" y="3264"/>
                    <a:ext cx="0" cy="57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52294" name="直接连接符 37011"/>
                <p:cNvSpPr>
                  <a:spLocks noChangeShapeType="1"/>
                </p:cNvSpPr>
                <p:nvPr/>
              </p:nvSpPr>
              <p:spPr bwMode="auto">
                <a:xfrm flipV="1">
                  <a:off x="1968" y="3072"/>
                  <a:ext cx="48" cy="3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95" name="直接连接符 37012"/>
                <p:cNvSpPr>
                  <a:spLocks noChangeShapeType="1"/>
                </p:cNvSpPr>
                <p:nvPr/>
              </p:nvSpPr>
              <p:spPr bwMode="auto">
                <a:xfrm flipH="1" flipV="1">
                  <a:off x="3408" y="3072"/>
                  <a:ext cx="48" cy="3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96" name="直接连接符 37013"/>
                <p:cNvSpPr>
                  <a:spLocks noChangeShapeType="1"/>
                </p:cNvSpPr>
                <p:nvPr/>
              </p:nvSpPr>
              <p:spPr bwMode="auto">
                <a:xfrm>
                  <a:off x="2016" y="3072"/>
                  <a:ext cx="13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2275" name="组合 37027"/>
              <p:cNvGrpSpPr/>
              <p:nvPr/>
            </p:nvGrpSpPr>
            <p:grpSpPr bwMode="auto">
              <a:xfrm>
                <a:off x="2544" y="3024"/>
                <a:ext cx="432" cy="576"/>
                <a:chOff x="3264" y="2736"/>
                <a:chExt cx="720" cy="864"/>
              </a:xfrm>
            </p:grpSpPr>
            <p:sp>
              <p:nvSpPr>
                <p:cNvPr id="52286" name="直接连接符 37015"/>
                <p:cNvSpPr>
                  <a:spLocks noChangeShapeType="1"/>
                </p:cNvSpPr>
                <p:nvPr/>
              </p:nvSpPr>
              <p:spPr bwMode="auto">
                <a:xfrm flipV="1">
                  <a:off x="3264" y="2736"/>
                  <a:ext cx="424" cy="86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87" name="直接连接符 37016"/>
                <p:cNvSpPr>
                  <a:spLocks noChangeShapeType="1"/>
                </p:cNvSpPr>
                <p:nvPr/>
              </p:nvSpPr>
              <p:spPr bwMode="auto">
                <a:xfrm>
                  <a:off x="3688" y="2736"/>
                  <a:ext cx="296" cy="86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88" name="直接连接符 37017"/>
                <p:cNvSpPr>
                  <a:spLocks noChangeShapeType="1"/>
                </p:cNvSpPr>
                <p:nvPr/>
              </p:nvSpPr>
              <p:spPr bwMode="auto">
                <a:xfrm>
                  <a:off x="3264" y="3600"/>
                  <a:ext cx="72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89" name="直接连接符 37023"/>
                <p:cNvSpPr>
                  <a:spLocks noChangeShapeType="1"/>
                </p:cNvSpPr>
                <p:nvPr/>
              </p:nvSpPr>
              <p:spPr bwMode="auto">
                <a:xfrm flipV="1">
                  <a:off x="3264" y="3264"/>
                  <a:ext cx="48" cy="3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90" name="直接连接符 37024"/>
                <p:cNvSpPr>
                  <a:spLocks noChangeShapeType="1"/>
                </p:cNvSpPr>
                <p:nvPr/>
              </p:nvSpPr>
              <p:spPr bwMode="auto">
                <a:xfrm flipH="1" flipV="1">
                  <a:off x="3936" y="3264"/>
                  <a:ext cx="48" cy="3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91" name="直接连接符 37025"/>
                <p:cNvSpPr>
                  <a:spLocks noChangeShapeType="1"/>
                </p:cNvSpPr>
                <p:nvPr/>
              </p:nvSpPr>
              <p:spPr bwMode="auto">
                <a:xfrm flipV="1">
                  <a:off x="3312" y="2736"/>
                  <a:ext cx="384" cy="52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92" name="直接连接符 37026"/>
                <p:cNvSpPr>
                  <a:spLocks noChangeShapeType="1"/>
                </p:cNvSpPr>
                <p:nvPr/>
              </p:nvSpPr>
              <p:spPr bwMode="auto">
                <a:xfrm flipH="1" flipV="1">
                  <a:off x="3696" y="2736"/>
                  <a:ext cx="240" cy="52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2276" name="组合 37040"/>
              <p:cNvGrpSpPr/>
              <p:nvPr/>
            </p:nvGrpSpPr>
            <p:grpSpPr bwMode="auto">
              <a:xfrm>
                <a:off x="3024" y="3120"/>
                <a:ext cx="432" cy="480"/>
                <a:chOff x="3744" y="2592"/>
                <a:chExt cx="912" cy="1056"/>
              </a:xfrm>
            </p:grpSpPr>
            <p:sp>
              <p:nvSpPr>
                <p:cNvPr id="52277" name="直接连接符 37030"/>
                <p:cNvSpPr>
                  <a:spLocks noChangeShapeType="1"/>
                </p:cNvSpPr>
                <p:nvPr/>
              </p:nvSpPr>
              <p:spPr bwMode="auto">
                <a:xfrm>
                  <a:off x="3840" y="3648"/>
                  <a:ext cx="81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78" name="直接连接符 37031"/>
                <p:cNvSpPr>
                  <a:spLocks noChangeShapeType="1"/>
                </p:cNvSpPr>
                <p:nvPr/>
              </p:nvSpPr>
              <p:spPr bwMode="auto">
                <a:xfrm>
                  <a:off x="3840" y="2832"/>
                  <a:ext cx="81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79" name="直接连接符 37032"/>
                <p:cNvSpPr>
                  <a:spLocks noChangeShapeType="1"/>
                </p:cNvSpPr>
                <p:nvPr/>
              </p:nvSpPr>
              <p:spPr bwMode="auto">
                <a:xfrm>
                  <a:off x="3744" y="2592"/>
                  <a:ext cx="81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80" name="直接连接符 37033"/>
                <p:cNvSpPr>
                  <a:spLocks noChangeShapeType="1"/>
                </p:cNvSpPr>
                <p:nvPr/>
              </p:nvSpPr>
              <p:spPr bwMode="auto">
                <a:xfrm rot="5400000">
                  <a:off x="3432" y="3240"/>
                  <a:ext cx="81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81" name="直接连接符 37034"/>
                <p:cNvSpPr>
                  <a:spLocks noChangeShapeType="1"/>
                </p:cNvSpPr>
                <p:nvPr/>
              </p:nvSpPr>
              <p:spPr bwMode="auto">
                <a:xfrm rot="5400000">
                  <a:off x="4248" y="3240"/>
                  <a:ext cx="81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82" name="直接连接符 37035"/>
                <p:cNvSpPr>
                  <a:spLocks noChangeShapeType="1"/>
                </p:cNvSpPr>
                <p:nvPr/>
              </p:nvSpPr>
              <p:spPr bwMode="auto">
                <a:xfrm rot="5400000">
                  <a:off x="3336" y="3000"/>
                  <a:ext cx="81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83" name="直接连接符 37037"/>
                <p:cNvSpPr>
                  <a:spLocks noChangeShapeType="1"/>
                </p:cNvSpPr>
                <p:nvPr/>
              </p:nvSpPr>
              <p:spPr bwMode="auto">
                <a:xfrm flipH="1" flipV="1">
                  <a:off x="3744" y="3408"/>
                  <a:ext cx="96" cy="24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84" name="直接连接符 37038"/>
                <p:cNvSpPr>
                  <a:spLocks noChangeShapeType="1"/>
                </p:cNvSpPr>
                <p:nvPr/>
              </p:nvSpPr>
              <p:spPr bwMode="auto">
                <a:xfrm flipH="1" flipV="1">
                  <a:off x="4560" y="2592"/>
                  <a:ext cx="96" cy="24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85" name="直接连接符 37039"/>
                <p:cNvSpPr>
                  <a:spLocks noChangeShapeType="1"/>
                </p:cNvSpPr>
                <p:nvPr/>
              </p:nvSpPr>
              <p:spPr bwMode="auto">
                <a:xfrm flipH="1" flipV="1">
                  <a:off x="3744" y="2592"/>
                  <a:ext cx="96" cy="24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52235" name="矩形 37066"/>
          <p:cNvSpPr>
            <a:spLocks noChangeArrowheads="1"/>
          </p:cNvSpPr>
          <p:nvPr/>
        </p:nvSpPr>
        <p:spPr bwMode="auto">
          <a:xfrm>
            <a:off x="6819284" y="3352233"/>
            <a:ext cx="1314450" cy="131445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00" b="1">
              <a:solidFill>
                <a:prstClr val="black"/>
              </a:solidFill>
              <a:latin typeface="Times New Roman" panose="02020603050405020304" charset="0"/>
            </a:endParaRPr>
          </a:p>
        </p:txBody>
      </p:sp>
      <p:grpSp>
        <p:nvGrpSpPr>
          <p:cNvPr id="52236" name="组合 37061"/>
          <p:cNvGrpSpPr/>
          <p:nvPr/>
        </p:nvGrpSpPr>
        <p:grpSpPr bwMode="auto">
          <a:xfrm>
            <a:off x="7505084" y="3660208"/>
            <a:ext cx="593725" cy="971550"/>
            <a:chOff x="2928" y="2496"/>
            <a:chExt cx="960" cy="1584"/>
          </a:xfrm>
        </p:grpSpPr>
        <p:grpSp>
          <p:nvGrpSpPr>
            <p:cNvPr id="52256" name="组合 37053"/>
            <p:cNvGrpSpPr/>
            <p:nvPr/>
          </p:nvGrpSpPr>
          <p:grpSpPr bwMode="auto">
            <a:xfrm>
              <a:off x="2928" y="3024"/>
              <a:ext cx="960" cy="1056"/>
              <a:chOff x="2928" y="2784"/>
              <a:chExt cx="1104" cy="1296"/>
            </a:xfrm>
          </p:grpSpPr>
          <p:sp>
            <p:nvSpPr>
              <p:cNvPr id="52263" name="直接连接符 37044"/>
              <p:cNvSpPr>
                <a:spLocks noChangeShapeType="1"/>
              </p:cNvSpPr>
              <p:nvPr/>
            </p:nvSpPr>
            <p:spPr bwMode="auto">
              <a:xfrm>
                <a:off x="2928" y="2784"/>
                <a:ext cx="0" cy="9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2264" name="直接连接符 37045"/>
              <p:cNvSpPr>
                <a:spLocks noChangeShapeType="1"/>
              </p:cNvSpPr>
              <p:nvPr/>
            </p:nvSpPr>
            <p:spPr bwMode="auto">
              <a:xfrm>
                <a:off x="4032" y="3120"/>
                <a:ext cx="0" cy="9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2265" name="直接连接符 37046"/>
              <p:cNvSpPr>
                <a:spLocks noChangeShapeType="1"/>
              </p:cNvSpPr>
              <p:nvPr/>
            </p:nvSpPr>
            <p:spPr bwMode="auto">
              <a:xfrm>
                <a:off x="3072" y="3120"/>
                <a:ext cx="0" cy="9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2266" name="直接连接符 37047"/>
              <p:cNvSpPr>
                <a:spLocks noChangeShapeType="1"/>
              </p:cNvSpPr>
              <p:nvPr/>
            </p:nvSpPr>
            <p:spPr bwMode="auto">
              <a:xfrm rot="5400000">
                <a:off x="3552" y="2640"/>
                <a:ext cx="0" cy="9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2267" name="直接连接符 37048"/>
              <p:cNvSpPr>
                <a:spLocks noChangeShapeType="1"/>
              </p:cNvSpPr>
              <p:nvPr/>
            </p:nvSpPr>
            <p:spPr bwMode="auto">
              <a:xfrm rot="5400000">
                <a:off x="3408" y="2304"/>
                <a:ext cx="0" cy="9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2268" name="直接连接符 37049"/>
              <p:cNvSpPr>
                <a:spLocks noChangeShapeType="1"/>
              </p:cNvSpPr>
              <p:nvPr/>
            </p:nvSpPr>
            <p:spPr bwMode="auto">
              <a:xfrm rot="5400000">
                <a:off x="3552" y="3600"/>
                <a:ext cx="0" cy="9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2269" name="直接连接符 37050"/>
              <p:cNvSpPr>
                <a:spLocks noChangeShapeType="1"/>
              </p:cNvSpPr>
              <p:nvPr/>
            </p:nvSpPr>
            <p:spPr bwMode="auto">
              <a:xfrm flipH="1" flipV="1">
                <a:off x="3888" y="2784"/>
                <a:ext cx="144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2270" name="直接连接符 37051"/>
              <p:cNvSpPr>
                <a:spLocks noChangeShapeType="1"/>
              </p:cNvSpPr>
              <p:nvPr/>
            </p:nvSpPr>
            <p:spPr bwMode="auto">
              <a:xfrm flipH="1" flipV="1">
                <a:off x="2928" y="3744"/>
                <a:ext cx="144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2271" name="直接连接符 37052"/>
              <p:cNvSpPr>
                <a:spLocks noChangeShapeType="1"/>
              </p:cNvSpPr>
              <p:nvPr/>
            </p:nvSpPr>
            <p:spPr bwMode="auto">
              <a:xfrm flipH="1" flipV="1">
                <a:off x="2928" y="2784"/>
                <a:ext cx="144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2257" name="直接连接符 37054"/>
            <p:cNvSpPr>
              <a:spLocks noChangeShapeType="1"/>
            </p:cNvSpPr>
            <p:nvPr/>
          </p:nvSpPr>
          <p:spPr bwMode="auto">
            <a:xfrm flipV="1">
              <a:off x="3072" y="2544"/>
              <a:ext cx="192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258" name="直接连接符 37055"/>
            <p:cNvSpPr>
              <a:spLocks noChangeShapeType="1"/>
            </p:cNvSpPr>
            <p:nvPr/>
          </p:nvSpPr>
          <p:spPr bwMode="auto">
            <a:xfrm flipH="1" flipV="1">
              <a:off x="3264" y="2544"/>
              <a:ext cx="384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259" name="直接连接符 37056"/>
            <p:cNvSpPr>
              <a:spLocks noChangeShapeType="1"/>
            </p:cNvSpPr>
            <p:nvPr/>
          </p:nvSpPr>
          <p:spPr bwMode="auto">
            <a:xfrm flipH="1">
              <a:off x="2976" y="2544"/>
              <a:ext cx="288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260" name="直接连接符 37057"/>
            <p:cNvSpPr>
              <a:spLocks noChangeShapeType="1"/>
            </p:cNvSpPr>
            <p:nvPr/>
          </p:nvSpPr>
          <p:spPr bwMode="auto">
            <a:xfrm flipV="1">
              <a:off x="2976" y="2496"/>
              <a:ext cx="48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261" name="直接连接符 37059"/>
            <p:cNvSpPr>
              <a:spLocks noChangeShapeType="1"/>
            </p:cNvSpPr>
            <p:nvPr/>
          </p:nvSpPr>
          <p:spPr bwMode="auto">
            <a:xfrm flipH="1" flipV="1">
              <a:off x="3504" y="2496"/>
              <a:ext cx="96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262" name="直接连接符 37060"/>
            <p:cNvSpPr>
              <a:spLocks noChangeShapeType="1"/>
            </p:cNvSpPr>
            <p:nvPr/>
          </p:nvSpPr>
          <p:spPr bwMode="auto">
            <a:xfrm>
              <a:off x="3024" y="2496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sp>
        <p:nvSpPr>
          <p:cNvPr id="52237" name="文本框 37074"/>
          <p:cNvSpPr txBox="1">
            <a:spLocks noChangeArrowheads="1"/>
          </p:cNvSpPr>
          <p:nvPr/>
        </p:nvSpPr>
        <p:spPr bwMode="auto">
          <a:xfrm>
            <a:off x="912538" y="1900490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prstClr val="black"/>
                </a:solidFill>
                <a:latin typeface="Times New Roman" panose="02020603050405020304" charset="0"/>
              </a:rPr>
              <a:t>1</a:t>
            </a:r>
          </a:p>
        </p:txBody>
      </p:sp>
      <p:sp>
        <p:nvSpPr>
          <p:cNvPr id="52238" name="文本框 37075"/>
          <p:cNvSpPr txBox="1">
            <a:spLocks noChangeArrowheads="1"/>
          </p:cNvSpPr>
          <p:nvPr/>
        </p:nvSpPr>
        <p:spPr bwMode="auto">
          <a:xfrm>
            <a:off x="6118968" y="1758541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prstClr val="black"/>
                </a:solidFill>
                <a:latin typeface="Times New Roman" panose="02020603050405020304" charset="0"/>
              </a:rPr>
              <a:t>2</a:t>
            </a:r>
          </a:p>
        </p:txBody>
      </p:sp>
      <p:sp>
        <p:nvSpPr>
          <p:cNvPr id="52239" name="文本框 37076"/>
          <p:cNvSpPr txBox="1">
            <a:spLocks noChangeArrowheads="1"/>
          </p:cNvSpPr>
          <p:nvPr/>
        </p:nvSpPr>
        <p:spPr bwMode="auto">
          <a:xfrm>
            <a:off x="1355864" y="3424066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prstClr val="black"/>
                </a:solidFill>
                <a:latin typeface="Times New Roman" panose="02020603050405020304" charset="0"/>
              </a:rPr>
              <a:t>3</a:t>
            </a:r>
          </a:p>
        </p:txBody>
      </p:sp>
      <p:sp>
        <p:nvSpPr>
          <p:cNvPr id="52240" name="文本框 37077"/>
          <p:cNvSpPr txBox="1">
            <a:spLocks noChangeArrowheads="1"/>
          </p:cNvSpPr>
          <p:nvPr/>
        </p:nvSpPr>
        <p:spPr bwMode="auto">
          <a:xfrm>
            <a:off x="3616977" y="3386522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prstClr val="black"/>
                </a:solidFill>
                <a:latin typeface="Times New Roman" panose="02020603050405020304" charset="0"/>
              </a:rPr>
              <a:t>4</a:t>
            </a:r>
          </a:p>
        </p:txBody>
      </p:sp>
      <p:sp>
        <p:nvSpPr>
          <p:cNvPr id="52241" name="文本框 37078"/>
          <p:cNvSpPr txBox="1">
            <a:spLocks noChangeArrowheads="1"/>
          </p:cNvSpPr>
          <p:nvPr/>
        </p:nvSpPr>
        <p:spPr bwMode="auto">
          <a:xfrm>
            <a:off x="6819284" y="3369695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prstClr val="black"/>
                </a:solidFill>
                <a:latin typeface="Times New Roman" panose="02020603050405020304" charset="0"/>
              </a:rPr>
              <a:t>5</a:t>
            </a:r>
          </a:p>
        </p:txBody>
      </p:sp>
      <p:sp>
        <p:nvSpPr>
          <p:cNvPr id="37081" name="文本框 37080"/>
          <p:cNvSpPr txBox="1">
            <a:spLocks noChangeArrowheads="1"/>
          </p:cNvSpPr>
          <p:nvPr/>
        </p:nvSpPr>
        <p:spPr bwMode="auto">
          <a:xfrm>
            <a:off x="2926582" y="1948899"/>
            <a:ext cx="63077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背面</a:t>
            </a:r>
          </a:p>
        </p:txBody>
      </p:sp>
      <p:sp>
        <p:nvSpPr>
          <p:cNvPr id="37082" name="文本框 37081"/>
          <p:cNvSpPr txBox="1">
            <a:spLocks noChangeArrowheads="1"/>
          </p:cNvSpPr>
          <p:nvPr/>
        </p:nvSpPr>
        <p:spPr bwMode="auto">
          <a:xfrm>
            <a:off x="8037552" y="1684355"/>
            <a:ext cx="6969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顶部</a:t>
            </a:r>
          </a:p>
        </p:txBody>
      </p:sp>
      <p:sp>
        <p:nvSpPr>
          <p:cNvPr id="37083" name="文本框 37082"/>
          <p:cNvSpPr txBox="1">
            <a:spLocks noChangeArrowheads="1"/>
          </p:cNvSpPr>
          <p:nvPr/>
        </p:nvSpPr>
        <p:spPr bwMode="auto">
          <a:xfrm>
            <a:off x="1258569" y="3968519"/>
            <a:ext cx="615553" cy="800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左侧</a:t>
            </a:r>
          </a:p>
        </p:txBody>
      </p:sp>
      <p:sp>
        <p:nvSpPr>
          <p:cNvPr id="37084" name="文本框 37083"/>
          <p:cNvSpPr txBox="1">
            <a:spLocks noChangeArrowheads="1"/>
          </p:cNvSpPr>
          <p:nvPr/>
        </p:nvSpPr>
        <p:spPr bwMode="auto">
          <a:xfrm>
            <a:off x="4963137" y="3320502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前面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7086" name="文本框 37085"/>
          <p:cNvSpPr txBox="1">
            <a:spLocks noChangeArrowheads="1"/>
          </p:cNvSpPr>
          <p:nvPr/>
        </p:nvSpPr>
        <p:spPr bwMode="auto">
          <a:xfrm>
            <a:off x="6978590" y="3267159"/>
            <a:ext cx="615553" cy="800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右侧</a:t>
            </a:r>
          </a:p>
        </p:txBody>
      </p:sp>
      <p:sp>
        <p:nvSpPr>
          <p:cNvPr id="52247" name="动作按钮: 信息 37090"/>
          <p:cNvSpPr>
            <a:spLocks noChangeArrowheads="1"/>
          </p:cNvSpPr>
          <p:nvPr/>
        </p:nvSpPr>
        <p:spPr bwMode="auto">
          <a:xfrm>
            <a:off x="7749331" y="2007778"/>
            <a:ext cx="228600" cy="228600"/>
          </a:xfrm>
          <a:prstGeom prst="actionButtonInform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00" b="1">
              <a:solidFill>
                <a:prstClr val="black"/>
              </a:solidFill>
              <a:latin typeface="Times New Roman" panose="02020603050405020304" charset="0"/>
            </a:endParaRPr>
          </a:p>
        </p:txBody>
      </p:sp>
      <p:sp>
        <p:nvSpPr>
          <p:cNvPr id="52248" name="动作按钮: 信息 37091"/>
          <p:cNvSpPr>
            <a:spLocks noChangeArrowheads="1"/>
          </p:cNvSpPr>
          <p:nvPr/>
        </p:nvSpPr>
        <p:spPr bwMode="auto">
          <a:xfrm>
            <a:off x="2763563" y="2146553"/>
            <a:ext cx="228600" cy="228600"/>
          </a:xfrm>
          <a:prstGeom prst="actionButtonInform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00" b="1">
              <a:solidFill>
                <a:prstClr val="black"/>
              </a:solidFill>
              <a:latin typeface="Times New Roman" panose="02020603050405020304" charset="0"/>
            </a:endParaRPr>
          </a:p>
        </p:txBody>
      </p:sp>
      <p:sp>
        <p:nvSpPr>
          <p:cNvPr id="52249" name="动作按钮: 信息 37092"/>
          <p:cNvSpPr>
            <a:spLocks noChangeArrowheads="1"/>
          </p:cNvSpPr>
          <p:nvPr/>
        </p:nvSpPr>
        <p:spPr bwMode="auto">
          <a:xfrm>
            <a:off x="1355864" y="3792366"/>
            <a:ext cx="228600" cy="228600"/>
          </a:xfrm>
          <a:prstGeom prst="actionButtonInform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00" b="1">
              <a:solidFill>
                <a:prstClr val="black"/>
              </a:solidFill>
              <a:latin typeface="Times New Roman" panose="02020603050405020304" charset="0"/>
            </a:endParaRPr>
          </a:p>
        </p:txBody>
      </p:sp>
      <p:sp>
        <p:nvSpPr>
          <p:cNvPr id="52250" name="动作按钮: 信息 37093"/>
          <p:cNvSpPr>
            <a:spLocks noChangeArrowheads="1"/>
          </p:cNvSpPr>
          <p:nvPr/>
        </p:nvSpPr>
        <p:spPr bwMode="auto">
          <a:xfrm>
            <a:off x="4817127" y="3473834"/>
            <a:ext cx="228600" cy="228600"/>
          </a:xfrm>
          <a:prstGeom prst="actionButtonInform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00" b="1">
              <a:solidFill>
                <a:prstClr val="black"/>
              </a:solidFill>
              <a:latin typeface="Times New Roman" panose="02020603050405020304" charset="0"/>
            </a:endParaRPr>
          </a:p>
        </p:txBody>
      </p:sp>
      <p:sp>
        <p:nvSpPr>
          <p:cNvPr id="52251" name="动作按钮: 信息 37094"/>
          <p:cNvSpPr>
            <a:spLocks noChangeArrowheads="1"/>
          </p:cNvSpPr>
          <p:nvPr/>
        </p:nvSpPr>
        <p:spPr bwMode="auto">
          <a:xfrm>
            <a:off x="7024071" y="4011045"/>
            <a:ext cx="228600" cy="228600"/>
          </a:xfrm>
          <a:prstGeom prst="actionButtonInform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00" b="1">
              <a:solidFill>
                <a:prstClr val="black"/>
              </a:solidFill>
              <a:latin typeface="Times New Roman" panose="02020603050405020304" charset="0"/>
            </a:endParaRPr>
          </a:p>
        </p:txBody>
      </p:sp>
      <p:grpSp>
        <p:nvGrpSpPr>
          <p:cNvPr id="158" name="组合 157"/>
          <p:cNvGrpSpPr/>
          <p:nvPr/>
        </p:nvGrpSpPr>
        <p:grpSpPr>
          <a:xfrm>
            <a:off x="680377" y="942633"/>
            <a:ext cx="1262100" cy="530602"/>
            <a:chOff x="676275" y="838993"/>
            <a:chExt cx="1262100" cy="530602"/>
          </a:xfrm>
        </p:grpSpPr>
        <p:sp>
          <p:nvSpPr>
            <p:cNvPr id="159" name="矩形 158"/>
            <p:cNvSpPr/>
            <p:nvPr/>
          </p:nvSpPr>
          <p:spPr>
            <a:xfrm>
              <a:off x="676275" y="846138"/>
              <a:ext cx="1133475" cy="523457"/>
            </a:xfrm>
            <a:prstGeom prst="rect">
              <a:avLst/>
            </a:prstGeom>
            <a:grpFill/>
            <a:ln w="254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kern="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试一试</a:t>
              </a:r>
            </a:p>
          </p:txBody>
        </p:sp>
        <p:pic>
          <p:nvPicPr>
            <p:cNvPr id="160" name="Picture 1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1125" y="838993"/>
              <a:ext cx="257250" cy="39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081" grpId="0"/>
      <p:bldP spid="37082" grpId="0"/>
      <p:bldP spid="37083" grpId="0"/>
      <p:bldP spid="37084" grpId="0"/>
      <p:bldP spid="370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8976232"/>
              </p:ext>
            </p:extLst>
          </p:nvPr>
        </p:nvGraphicFramePr>
        <p:xfrm>
          <a:off x="1475656" y="3230068"/>
          <a:ext cx="6858000" cy="177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4" r:id="rId3" imgW="7877175" imgH="2419350" progId="MSPhotoEd.3">
                  <p:embed/>
                </p:oleObj>
              </mc:Choice>
              <mc:Fallback>
                <p:oleObj r:id="rId3" imgW="7877175" imgH="2419350" progId="MSPhotoEd.3">
                  <p:embed/>
                  <p:pic>
                    <p:nvPicPr>
                      <p:cNvPr id="0" name="图片 11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3230068"/>
                        <a:ext cx="6858000" cy="1770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3251" name="Group 9"/>
          <p:cNvGrpSpPr/>
          <p:nvPr/>
        </p:nvGrpSpPr>
        <p:grpSpPr bwMode="auto">
          <a:xfrm>
            <a:off x="1115616" y="931422"/>
            <a:ext cx="7508704" cy="2316595"/>
            <a:chOff x="240" y="25"/>
            <a:chExt cx="5389" cy="2335"/>
          </a:xfrm>
        </p:grpSpPr>
        <p:sp>
          <p:nvSpPr>
            <p:cNvPr id="53256" name="Text Box 4"/>
            <p:cNvSpPr txBox="1">
              <a:spLocks noChangeArrowheads="1"/>
            </p:cNvSpPr>
            <p:nvPr/>
          </p:nvSpPr>
          <p:spPr bwMode="auto">
            <a:xfrm>
              <a:off x="240" y="707"/>
              <a:ext cx="5389" cy="1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3678" tIns="31838" rIns="63678" bIns="3183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Clr>
                  <a:srgbClr val="F07474"/>
                </a:buClr>
                <a:buFont typeface="Wingdings" panose="05000000000000000000" pitchFamily="2" charset="2"/>
                <a:buNone/>
              </a:pPr>
              <a:r>
                <a:rPr lang="en-US" altLang="zh-CN" sz="24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辆汽车从小明的面前经过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小明拍摄了一组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照片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请按照汽车被摄入镜头的先后顺序给下面的照片编号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并与同伴进行交流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</a:p>
          </p:txBody>
        </p:sp>
        <p:sp>
          <p:nvSpPr>
            <p:cNvPr id="7173" name="Text Box 8"/>
            <p:cNvSpPr txBox="1"/>
            <p:nvPr/>
          </p:nvSpPr>
          <p:spPr>
            <a:xfrm>
              <a:off x="2486" y="25"/>
              <a:ext cx="758" cy="5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3678" tIns="31838" rIns="63678" bIns="31838">
              <a:spAutoFit/>
            </a:bodyPr>
            <a:lstStyle>
              <a:lvl1pPr marL="549275" lvl="0" indent="-549275" algn="l" defTabSz="106997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o"/>
                <a:defRPr sz="3500" b="0" i="0" u="none" kern="1200" baseline="0"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1062355" lvl="1" indent="-511175" algn="l" defTabSz="106997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3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527175" lvl="2" indent="-463550" algn="l" defTabSz="106997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o"/>
                <a:defRPr sz="2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981200" lvl="3" indent="-452120" algn="l" defTabSz="106997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23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49830" lvl="4" indent="-465455" algn="l" defTabSz="1069975" eaLnBrk="1" fontAlgn="base" latinLnBrk="0" hangingPunct="1">
                <a:lnSpc>
                  <a:spcPct val="100000"/>
                </a:lnSpc>
                <a:spcBef>
                  <a:spcPct val="25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§"/>
                <a:defRPr sz="23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>
                <a:lnSpc>
                  <a:spcPct val="150000"/>
                </a:lnSpc>
                <a:spcBef>
                  <a:spcPct val="0"/>
                </a:spcBef>
                <a:buClr>
                  <a:srgbClr val="F07474"/>
                </a:buClr>
                <a:buFont typeface="Wingdings" panose="05000000000000000000" pitchFamily="2" charset="2"/>
                <a:buNone/>
                <a:defRPr/>
              </a:pPr>
              <a:r>
                <a:rPr lang="zh-CN" altLang="en-US" sz="2400" b="1" noProof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排一排</a:t>
              </a:r>
              <a:endParaRPr lang="en-US" altLang="zh-CN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3259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384" y="910831"/>
            <a:ext cx="534671" cy="613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1"/>
          <p:cNvSpPr txBox="1">
            <a:spLocks noChangeArrowheads="1"/>
          </p:cNvSpPr>
          <p:nvPr/>
        </p:nvSpPr>
        <p:spPr bwMode="auto">
          <a:xfrm>
            <a:off x="943568" y="1631869"/>
            <a:ext cx="81712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  <a:sym typeface="宋体" panose="0201060003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  <a:sym typeface="宋体" panose="02010600030101010101" pitchFamily="2" charset="-122"/>
              </a:rPr>
              <a:t>1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如图是由若干小正方体搭成的几何体，我们分别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从前面看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、从左面看和从上面看得到的平面图形分别是怎样的呢？请同学们尝试画一画．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54275" name="组合 1"/>
          <p:cNvGrpSpPr/>
          <p:nvPr/>
        </p:nvGrpSpPr>
        <p:grpSpPr bwMode="auto">
          <a:xfrm>
            <a:off x="3600450" y="3417888"/>
            <a:ext cx="2000250" cy="1485900"/>
            <a:chOff x="3600450" y="2474913"/>
            <a:chExt cx="2000250" cy="1485900"/>
          </a:xfrm>
        </p:grpSpPr>
        <p:sp>
          <p:nvSpPr>
            <p:cNvPr id="54289" name="立方体 2"/>
            <p:cNvSpPr>
              <a:spLocks noChangeArrowheads="1"/>
            </p:cNvSpPr>
            <p:nvPr/>
          </p:nvSpPr>
          <p:spPr bwMode="auto">
            <a:xfrm rot="-5400000">
              <a:off x="4829175" y="3017838"/>
              <a:ext cx="742950" cy="800100"/>
            </a:xfrm>
            <a:prstGeom prst="cube">
              <a:avLst>
                <a:gd name="adj" fmla="val 2445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4290" name="立方体 3"/>
            <p:cNvSpPr>
              <a:spLocks noChangeArrowheads="1"/>
            </p:cNvSpPr>
            <p:nvPr/>
          </p:nvSpPr>
          <p:spPr bwMode="auto">
            <a:xfrm rot="-5400000">
              <a:off x="4257675" y="3017838"/>
              <a:ext cx="742950" cy="800100"/>
            </a:xfrm>
            <a:prstGeom prst="cube">
              <a:avLst>
                <a:gd name="adj" fmla="val 2445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4291" name="立方体 4"/>
            <p:cNvSpPr>
              <a:spLocks noChangeArrowheads="1"/>
            </p:cNvSpPr>
            <p:nvPr/>
          </p:nvSpPr>
          <p:spPr bwMode="auto">
            <a:xfrm rot="-5400000">
              <a:off x="3629025" y="3017838"/>
              <a:ext cx="742950" cy="800100"/>
            </a:xfrm>
            <a:prstGeom prst="cube">
              <a:avLst>
                <a:gd name="adj" fmla="val 2445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4292" name="立方体 5"/>
            <p:cNvSpPr>
              <a:spLocks noChangeArrowheads="1"/>
            </p:cNvSpPr>
            <p:nvPr/>
          </p:nvSpPr>
          <p:spPr bwMode="auto">
            <a:xfrm rot="-5400000">
              <a:off x="3629025" y="2446338"/>
              <a:ext cx="742950" cy="800100"/>
            </a:xfrm>
            <a:prstGeom prst="cube">
              <a:avLst>
                <a:gd name="adj" fmla="val 2445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4293" name="立方体 7"/>
            <p:cNvSpPr>
              <a:spLocks noChangeArrowheads="1"/>
            </p:cNvSpPr>
            <p:nvPr/>
          </p:nvSpPr>
          <p:spPr bwMode="auto">
            <a:xfrm rot="-5400000">
              <a:off x="3800475" y="3189288"/>
              <a:ext cx="742950" cy="800100"/>
            </a:xfrm>
            <a:prstGeom prst="cube">
              <a:avLst>
                <a:gd name="adj" fmla="val 2445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sp>
        <p:nvSpPr>
          <p:cNvPr id="54277" name="文本框 6151"/>
          <p:cNvSpPr txBox="1">
            <a:spLocks noChangeArrowheads="1"/>
          </p:cNvSpPr>
          <p:nvPr/>
        </p:nvSpPr>
        <p:spPr bwMode="auto">
          <a:xfrm>
            <a:off x="4323584" y="1082979"/>
            <a:ext cx="4825365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宋体" panose="02010600030101010101" pitchFamily="2" charset="-122"/>
              </a:rPr>
              <a:t>画出从不同方向看同一物体的图形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862716" y="1066295"/>
            <a:ext cx="3666199" cy="461665"/>
            <a:chOff x="460374" y="864542"/>
            <a:chExt cx="3666199" cy="461665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374" y="864542"/>
              <a:ext cx="3666199" cy="461665"/>
              <a:chOff x="460374" y="864542"/>
              <a:chExt cx="3666199" cy="461665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460374" y="916940"/>
                <a:ext cx="1812920" cy="369570"/>
              </a:xfrm>
              <a:prstGeom prst="roundRect">
                <a:avLst/>
              </a:prstGeom>
              <a:solidFill>
                <a:srgbClr val="009FB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" name="文本框 22"/>
              <p:cNvSpPr txBox="1"/>
              <p:nvPr/>
            </p:nvSpPr>
            <p:spPr>
              <a:xfrm>
                <a:off x="560661" y="864542"/>
                <a:ext cx="35659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学生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活动二</a:t>
                </a:r>
                <a:r>
                  <a:rPr lang="en-US" altLang="zh-CN" sz="2400" dirty="0" smtClean="0">
                    <a:solidFill>
                      <a:srgbClr val="00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 </a:t>
                </a:r>
                <a:r>
                  <a:rPr lang="zh-CN" altLang="en-US" sz="2400" dirty="0" smtClean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【一起探究】</a:t>
                </a:r>
                <a:endParaRPr lang="zh-CN" altLang="en-US" sz="2400" dirty="0"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+mn-ea"/>
                </a:endParaRPr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554355" y="914400"/>
              <a:ext cx="0" cy="361950"/>
            </a:xfrm>
            <a:prstGeom prst="line">
              <a:avLst/>
            </a:prstGeom>
            <a:ln w="19050" cmpd="sng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立方体 62466"/>
          <p:cNvSpPr>
            <a:spLocks noChangeArrowheads="1"/>
          </p:cNvSpPr>
          <p:nvPr/>
        </p:nvSpPr>
        <p:spPr bwMode="auto">
          <a:xfrm rot="-5400000">
            <a:off x="4889500" y="1833563"/>
            <a:ext cx="742950" cy="800100"/>
          </a:xfrm>
          <a:prstGeom prst="cube">
            <a:avLst>
              <a:gd name="adj" fmla="val 244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299" name="立方体 62467"/>
          <p:cNvSpPr>
            <a:spLocks noChangeArrowheads="1"/>
          </p:cNvSpPr>
          <p:nvPr/>
        </p:nvSpPr>
        <p:spPr bwMode="auto">
          <a:xfrm rot="-5400000">
            <a:off x="4311650" y="1833563"/>
            <a:ext cx="742950" cy="800100"/>
          </a:xfrm>
          <a:prstGeom prst="cube">
            <a:avLst>
              <a:gd name="adj" fmla="val 244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300" name="立方体 62468"/>
          <p:cNvSpPr>
            <a:spLocks noChangeArrowheads="1"/>
          </p:cNvSpPr>
          <p:nvPr/>
        </p:nvSpPr>
        <p:spPr bwMode="auto">
          <a:xfrm rot="-5400000">
            <a:off x="3683000" y="1833563"/>
            <a:ext cx="742950" cy="800100"/>
          </a:xfrm>
          <a:prstGeom prst="cube">
            <a:avLst>
              <a:gd name="adj" fmla="val 244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301" name="立方体 62469"/>
          <p:cNvSpPr>
            <a:spLocks noChangeArrowheads="1"/>
          </p:cNvSpPr>
          <p:nvPr/>
        </p:nvSpPr>
        <p:spPr bwMode="auto">
          <a:xfrm rot="-5400000">
            <a:off x="3683000" y="1262063"/>
            <a:ext cx="742950" cy="800100"/>
          </a:xfrm>
          <a:prstGeom prst="cube">
            <a:avLst>
              <a:gd name="adj" fmla="val 244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71" name="文本框 62470"/>
          <p:cNvSpPr txBox="1">
            <a:spLocks noChangeArrowheads="1"/>
          </p:cNvSpPr>
          <p:nvPr/>
        </p:nvSpPr>
        <p:spPr bwMode="auto">
          <a:xfrm>
            <a:off x="3408742" y="190019"/>
            <a:ext cx="19034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从上面看</a:t>
            </a:r>
          </a:p>
        </p:txBody>
      </p:sp>
      <p:sp>
        <p:nvSpPr>
          <p:cNvPr id="62472" name="文本框 62471"/>
          <p:cNvSpPr txBox="1">
            <a:spLocks noChangeArrowheads="1"/>
          </p:cNvSpPr>
          <p:nvPr/>
        </p:nvSpPr>
        <p:spPr bwMode="auto">
          <a:xfrm>
            <a:off x="971600" y="2090738"/>
            <a:ext cx="1882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从左面看</a:t>
            </a:r>
          </a:p>
        </p:txBody>
      </p:sp>
      <p:sp>
        <p:nvSpPr>
          <p:cNvPr id="62473" name="文本框 62472"/>
          <p:cNvSpPr txBox="1">
            <a:spLocks noChangeArrowheads="1"/>
          </p:cNvSpPr>
          <p:nvPr/>
        </p:nvSpPr>
        <p:spPr bwMode="auto">
          <a:xfrm>
            <a:off x="4678362" y="2957513"/>
            <a:ext cx="16922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从前面看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74" name="矩形 62473"/>
          <p:cNvSpPr/>
          <p:nvPr/>
        </p:nvSpPr>
        <p:spPr>
          <a:xfrm>
            <a:off x="4454525" y="2033588"/>
            <a:ext cx="628650" cy="5715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800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306" name="立方体 62474"/>
          <p:cNvSpPr>
            <a:spLocks noChangeArrowheads="1"/>
          </p:cNvSpPr>
          <p:nvPr/>
        </p:nvSpPr>
        <p:spPr bwMode="auto">
          <a:xfrm rot="-5400000">
            <a:off x="3854450" y="2005013"/>
            <a:ext cx="742950" cy="800100"/>
          </a:xfrm>
          <a:prstGeom prst="cube">
            <a:avLst>
              <a:gd name="adj" fmla="val 244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2476" name="组合 62475"/>
          <p:cNvGrpSpPr/>
          <p:nvPr/>
        </p:nvGrpSpPr>
        <p:grpSpPr bwMode="auto">
          <a:xfrm>
            <a:off x="1992313" y="3529013"/>
            <a:ext cx="1077912" cy="727075"/>
            <a:chOff x="864" y="3024"/>
            <a:chExt cx="720" cy="480"/>
          </a:xfrm>
        </p:grpSpPr>
        <p:sp>
          <p:nvSpPr>
            <p:cNvPr id="55340" name="矩形 62476"/>
            <p:cNvSpPr>
              <a:spLocks noChangeArrowheads="1"/>
            </p:cNvSpPr>
            <p:nvPr/>
          </p:nvSpPr>
          <p:spPr bwMode="auto">
            <a:xfrm>
              <a:off x="864" y="3024"/>
              <a:ext cx="240" cy="24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5341" name="矩形 62477"/>
            <p:cNvSpPr>
              <a:spLocks noChangeArrowheads="1"/>
            </p:cNvSpPr>
            <p:nvPr/>
          </p:nvSpPr>
          <p:spPr bwMode="auto">
            <a:xfrm>
              <a:off x="864" y="3264"/>
              <a:ext cx="240" cy="24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5342" name="矩形 62478"/>
            <p:cNvSpPr>
              <a:spLocks noChangeArrowheads="1"/>
            </p:cNvSpPr>
            <p:nvPr/>
          </p:nvSpPr>
          <p:spPr bwMode="auto">
            <a:xfrm>
              <a:off x="1104" y="3264"/>
              <a:ext cx="240" cy="24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5343" name="矩形 62479"/>
            <p:cNvSpPr>
              <a:spLocks noChangeArrowheads="1"/>
            </p:cNvSpPr>
            <p:nvPr/>
          </p:nvSpPr>
          <p:spPr bwMode="auto">
            <a:xfrm>
              <a:off x="1344" y="3264"/>
              <a:ext cx="240" cy="24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2481" name="组合 62480"/>
          <p:cNvGrpSpPr/>
          <p:nvPr/>
        </p:nvGrpSpPr>
        <p:grpSpPr bwMode="auto">
          <a:xfrm>
            <a:off x="4400550" y="3462338"/>
            <a:ext cx="839788" cy="795337"/>
            <a:chOff x="2208" y="2976"/>
            <a:chExt cx="480" cy="480"/>
          </a:xfrm>
        </p:grpSpPr>
        <p:sp>
          <p:nvSpPr>
            <p:cNvPr id="55337" name="矩形 62481"/>
            <p:cNvSpPr>
              <a:spLocks noChangeArrowheads="1"/>
            </p:cNvSpPr>
            <p:nvPr/>
          </p:nvSpPr>
          <p:spPr bwMode="auto">
            <a:xfrm>
              <a:off x="2208" y="2976"/>
              <a:ext cx="240" cy="24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5338" name="矩形 62482"/>
            <p:cNvSpPr>
              <a:spLocks noChangeArrowheads="1"/>
            </p:cNvSpPr>
            <p:nvPr/>
          </p:nvSpPr>
          <p:spPr bwMode="auto">
            <a:xfrm>
              <a:off x="2448" y="3216"/>
              <a:ext cx="240" cy="24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5339" name="矩形 62483"/>
            <p:cNvSpPr>
              <a:spLocks noChangeArrowheads="1"/>
            </p:cNvSpPr>
            <p:nvPr/>
          </p:nvSpPr>
          <p:spPr bwMode="auto">
            <a:xfrm>
              <a:off x="2208" y="3216"/>
              <a:ext cx="240" cy="24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2485" name="组合 62484"/>
          <p:cNvGrpSpPr/>
          <p:nvPr/>
        </p:nvGrpSpPr>
        <p:grpSpPr bwMode="auto">
          <a:xfrm>
            <a:off x="6650038" y="3494088"/>
            <a:ext cx="1138237" cy="781050"/>
            <a:chOff x="3984" y="3024"/>
            <a:chExt cx="720" cy="480"/>
          </a:xfrm>
        </p:grpSpPr>
        <p:sp>
          <p:nvSpPr>
            <p:cNvPr id="55333" name="矩形 62485"/>
            <p:cNvSpPr>
              <a:spLocks noChangeArrowheads="1"/>
            </p:cNvSpPr>
            <p:nvPr/>
          </p:nvSpPr>
          <p:spPr bwMode="auto">
            <a:xfrm>
              <a:off x="3984" y="3264"/>
              <a:ext cx="240" cy="24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5334" name="矩形 62486"/>
            <p:cNvSpPr>
              <a:spLocks noChangeArrowheads="1"/>
            </p:cNvSpPr>
            <p:nvPr/>
          </p:nvSpPr>
          <p:spPr bwMode="auto">
            <a:xfrm>
              <a:off x="4224" y="3024"/>
              <a:ext cx="240" cy="24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5335" name="矩形 62487"/>
            <p:cNvSpPr>
              <a:spLocks noChangeArrowheads="1"/>
            </p:cNvSpPr>
            <p:nvPr/>
          </p:nvSpPr>
          <p:spPr bwMode="auto">
            <a:xfrm>
              <a:off x="3984" y="3024"/>
              <a:ext cx="240" cy="24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5336" name="矩形 62488"/>
            <p:cNvSpPr>
              <a:spLocks noChangeArrowheads="1"/>
            </p:cNvSpPr>
            <p:nvPr/>
          </p:nvSpPr>
          <p:spPr bwMode="auto">
            <a:xfrm>
              <a:off x="4464" y="3024"/>
              <a:ext cx="240" cy="24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2490" name="矩形 62489"/>
          <p:cNvSpPr/>
          <p:nvPr/>
        </p:nvSpPr>
        <p:spPr>
          <a:xfrm>
            <a:off x="3997325" y="2205038"/>
            <a:ext cx="628650" cy="5715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800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91" name="平行四边形 62490"/>
          <p:cNvSpPr>
            <a:spLocks noChangeArrowheads="1"/>
          </p:cNvSpPr>
          <p:nvPr/>
        </p:nvSpPr>
        <p:spPr bwMode="auto">
          <a:xfrm flipH="1">
            <a:off x="4283075" y="1862138"/>
            <a:ext cx="800100" cy="171450"/>
          </a:xfrm>
          <a:prstGeom prst="parallelogram">
            <a:avLst>
              <a:gd name="adj" fmla="val 104849"/>
            </a:avLst>
          </a:prstGeom>
          <a:solidFill>
            <a:srgbClr val="196666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92" name="矩形 62491"/>
          <p:cNvSpPr/>
          <p:nvPr/>
        </p:nvSpPr>
        <p:spPr>
          <a:xfrm>
            <a:off x="3825875" y="1462088"/>
            <a:ext cx="628650" cy="5715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800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93" name="矩形 62492"/>
          <p:cNvSpPr/>
          <p:nvPr/>
        </p:nvSpPr>
        <p:spPr>
          <a:xfrm>
            <a:off x="5083175" y="2033588"/>
            <a:ext cx="571500" cy="5715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800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94" name="直接连接符 62493"/>
          <p:cNvSpPr>
            <a:spLocks noChangeShapeType="1"/>
          </p:cNvSpPr>
          <p:nvPr/>
        </p:nvSpPr>
        <p:spPr bwMode="auto">
          <a:xfrm flipH="1" flipV="1">
            <a:off x="4340225" y="2497138"/>
            <a:ext cx="514350" cy="5143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62495" name="平行四边形 62494"/>
          <p:cNvSpPr>
            <a:spLocks noChangeArrowheads="1"/>
          </p:cNvSpPr>
          <p:nvPr/>
        </p:nvSpPr>
        <p:spPr bwMode="auto">
          <a:xfrm rot="-5407119">
            <a:off x="3540125" y="2319338"/>
            <a:ext cx="742950" cy="171450"/>
          </a:xfrm>
          <a:prstGeom prst="parallelogram">
            <a:avLst>
              <a:gd name="adj" fmla="val 108333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96" name="平行四边形 62495"/>
          <p:cNvSpPr>
            <a:spLocks noChangeArrowheads="1"/>
          </p:cNvSpPr>
          <p:nvPr/>
        </p:nvSpPr>
        <p:spPr bwMode="auto">
          <a:xfrm rot="-5407119">
            <a:off x="3368675" y="2147888"/>
            <a:ext cx="742950" cy="171450"/>
          </a:xfrm>
          <a:prstGeom prst="parallelogram">
            <a:avLst>
              <a:gd name="adj" fmla="val 108333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97" name="平行四边形 62496"/>
          <p:cNvSpPr>
            <a:spLocks noChangeArrowheads="1"/>
          </p:cNvSpPr>
          <p:nvPr/>
        </p:nvSpPr>
        <p:spPr bwMode="auto">
          <a:xfrm rot="-5407119">
            <a:off x="3368675" y="1576388"/>
            <a:ext cx="742950" cy="171450"/>
          </a:xfrm>
          <a:prstGeom prst="parallelogram">
            <a:avLst>
              <a:gd name="adj" fmla="val 108333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98" name="平行四边形 62497"/>
          <p:cNvSpPr>
            <a:spLocks noChangeArrowheads="1"/>
          </p:cNvSpPr>
          <p:nvPr/>
        </p:nvSpPr>
        <p:spPr bwMode="auto">
          <a:xfrm flipH="1">
            <a:off x="4911725" y="1862138"/>
            <a:ext cx="742950" cy="171450"/>
          </a:xfrm>
          <a:prstGeom prst="parallelogram">
            <a:avLst>
              <a:gd name="adj" fmla="val 97360"/>
            </a:avLst>
          </a:prstGeom>
          <a:solidFill>
            <a:srgbClr val="196666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99" name="平行四边形 62498"/>
          <p:cNvSpPr>
            <a:spLocks noChangeArrowheads="1"/>
          </p:cNvSpPr>
          <p:nvPr/>
        </p:nvSpPr>
        <p:spPr bwMode="auto">
          <a:xfrm flipH="1">
            <a:off x="3654425" y="1290638"/>
            <a:ext cx="800100" cy="171450"/>
          </a:xfrm>
          <a:prstGeom prst="parallelogram">
            <a:avLst>
              <a:gd name="adj" fmla="val 104849"/>
            </a:avLst>
          </a:prstGeom>
          <a:solidFill>
            <a:srgbClr val="196666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500" name="平行四边形 62499"/>
          <p:cNvSpPr>
            <a:spLocks noChangeArrowheads="1"/>
          </p:cNvSpPr>
          <p:nvPr/>
        </p:nvSpPr>
        <p:spPr bwMode="auto">
          <a:xfrm flipH="1">
            <a:off x="3825875" y="2033588"/>
            <a:ext cx="800100" cy="171450"/>
          </a:xfrm>
          <a:prstGeom prst="parallelogram">
            <a:avLst>
              <a:gd name="adj" fmla="val 104849"/>
            </a:avLst>
          </a:prstGeom>
          <a:solidFill>
            <a:srgbClr val="196666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501" name="直接连接符 62500"/>
          <p:cNvSpPr>
            <a:spLocks noChangeShapeType="1"/>
          </p:cNvSpPr>
          <p:nvPr/>
        </p:nvSpPr>
        <p:spPr bwMode="auto">
          <a:xfrm>
            <a:off x="4054475" y="719138"/>
            <a:ext cx="0" cy="6286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62502" name="文本框 62501"/>
          <p:cNvSpPr txBox="1">
            <a:spLocks noChangeArrowheads="1"/>
          </p:cNvSpPr>
          <p:nvPr/>
        </p:nvSpPr>
        <p:spPr bwMode="auto">
          <a:xfrm>
            <a:off x="1196975" y="4166255"/>
            <a:ext cx="2673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从前面看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503" name="文本框 62502"/>
          <p:cNvSpPr txBox="1">
            <a:spLocks noChangeArrowheads="1"/>
          </p:cNvSpPr>
          <p:nvPr/>
        </p:nvSpPr>
        <p:spPr bwMode="auto">
          <a:xfrm>
            <a:off x="3562350" y="4166255"/>
            <a:ext cx="25971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从左面看</a:t>
            </a:r>
          </a:p>
        </p:txBody>
      </p:sp>
      <p:sp>
        <p:nvSpPr>
          <p:cNvPr id="62505" name="直接连接符 62504"/>
          <p:cNvSpPr>
            <a:spLocks noChangeShapeType="1"/>
          </p:cNvSpPr>
          <p:nvPr/>
        </p:nvSpPr>
        <p:spPr bwMode="auto">
          <a:xfrm>
            <a:off x="2968625" y="2262188"/>
            <a:ext cx="8572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55325" name="直接连接符 62505"/>
          <p:cNvSpPr>
            <a:spLocks noChangeShapeType="1"/>
          </p:cNvSpPr>
          <p:nvPr/>
        </p:nvSpPr>
        <p:spPr bwMode="auto">
          <a:xfrm>
            <a:off x="1909763" y="4689475"/>
            <a:ext cx="1160462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55326" name="直接连接符 62506"/>
          <p:cNvSpPr>
            <a:spLocks noChangeShapeType="1"/>
          </p:cNvSpPr>
          <p:nvPr/>
        </p:nvSpPr>
        <p:spPr bwMode="auto">
          <a:xfrm>
            <a:off x="4252913" y="4689475"/>
            <a:ext cx="113347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55327" name="直接连接符 62507"/>
          <p:cNvSpPr>
            <a:spLocks noChangeShapeType="1"/>
          </p:cNvSpPr>
          <p:nvPr/>
        </p:nvSpPr>
        <p:spPr bwMode="auto">
          <a:xfrm>
            <a:off x="6705600" y="4743450"/>
            <a:ext cx="126841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62504" name="文本框 62503"/>
          <p:cNvSpPr txBox="1">
            <a:spLocks noChangeArrowheads="1"/>
          </p:cNvSpPr>
          <p:nvPr/>
        </p:nvSpPr>
        <p:spPr bwMode="auto">
          <a:xfrm>
            <a:off x="6370638" y="4208241"/>
            <a:ext cx="1697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从上面看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2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2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2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2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2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2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2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62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62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2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62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62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62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62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62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62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62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62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1" grpId="0"/>
      <p:bldP spid="62472" grpId="0"/>
      <p:bldP spid="62473" grpId="0"/>
      <p:bldP spid="62494" grpId="0" bldLvl="0" animBg="1"/>
      <p:bldP spid="62501" grpId="0" bldLvl="0" animBg="1"/>
      <p:bldP spid="62502" grpId="0"/>
      <p:bldP spid="62503" grpId="0"/>
      <p:bldP spid="62505" grpId="0" bldLvl="0" animBg="1"/>
      <p:bldP spid="6250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3cb5ca4-3200-47ea-8909-9a8b1196cda9"/>
  <p:tag name="COMMONDATA" val="eyJoZGlkIjoiNzYxM2I5ZTQ4N2VlNTkwNTdlZjZlYTBmOTM5ZGZhZm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963</Words>
  <Application>Microsoft Office PowerPoint</Application>
  <PresentationFormat>全屏显示(16:9)</PresentationFormat>
  <Paragraphs>166</Paragraphs>
  <Slides>33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</vt:lpstr>
      <vt:lpstr>宋体</vt:lpstr>
      <vt:lpstr>隶书</vt:lpstr>
      <vt:lpstr>Times New Roman</vt:lpstr>
      <vt:lpstr>Calibri</vt:lpstr>
      <vt:lpstr>Segoe UI Symbol</vt:lpstr>
      <vt:lpstr>微软雅黑</vt:lpstr>
      <vt:lpstr>Verdana</vt:lpstr>
      <vt:lpstr>楷体</vt:lpstr>
      <vt:lpstr>黑体</vt:lpstr>
      <vt:lpstr>Wingdings</vt:lpstr>
      <vt:lpstr>1_自定义设计方案</vt:lpstr>
      <vt:lpstr>MSPhotoEd.3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775</cp:revision>
  <dcterms:created xsi:type="dcterms:W3CDTF">2018-11-06T06:39:00Z</dcterms:created>
  <dcterms:modified xsi:type="dcterms:W3CDTF">2024-08-21T04:00:01Z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2052-11.8.2.11734</vt:lpwstr>
  </property>
  <property fmtid="{D5CDD505-2E9C-101B-9397-08002B2CF9AE}" pid="3" name="ICV">
    <vt:lpwstr>0EEB76E64CF94F188B4253259244445C</vt:lpwstr>
  </property>
</Properties>
</file>